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64" r:id="rId3"/>
    <p:sldId id="266" r:id="rId4"/>
    <p:sldId id="257" r:id="rId5"/>
    <p:sldId id="276" r:id="rId6"/>
    <p:sldId id="268" r:id="rId7"/>
    <p:sldId id="263" r:id="rId8"/>
    <p:sldId id="277" r:id="rId9"/>
    <p:sldId id="281" r:id="rId10"/>
    <p:sldId id="258" r:id="rId11"/>
    <p:sldId id="267" r:id="rId12"/>
  </p:sldIdLst>
  <p:sldSz cx="18288000" cy="10287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Open Sans" pitchFamily="34" charset="0"/>
      <p:regular r:id="rId18"/>
      <p:bold r:id="rId19"/>
      <p:italic r:id="rId20"/>
      <p:boldItalic r:id="rId21"/>
    </p:embeddedFont>
    <p:embeddedFont>
      <p:font typeface="Ubuntu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E1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FEE37496-C9FA-413F-99DE-381D7B96B936}">
  <a:tblStyle styleId="{FEE37496-C9FA-413F-99DE-381D7B96B9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-7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996263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43084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211092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4128450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837826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095322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785919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618613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807417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4216376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941579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637741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3"/>
          <p:cNvGrpSpPr/>
          <p:nvPr/>
        </p:nvGrpSpPr>
        <p:grpSpPr>
          <a:xfrm>
            <a:off x="7930030" y="0"/>
            <a:ext cx="10358038" cy="10397985"/>
            <a:chOff x="0" y="0"/>
            <a:chExt cx="2728025" cy="2738546"/>
          </a:xfrm>
        </p:grpSpPr>
        <p:sp>
          <p:nvSpPr>
            <p:cNvPr id="12" name="Google Shape;12;p3"/>
            <p:cNvSpPr/>
            <p:nvPr/>
          </p:nvSpPr>
          <p:spPr>
            <a:xfrm>
              <a:off x="0" y="0"/>
              <a:ext cx="2728025" cy="2738546"/>
            </a:xfrm>
            <a:custGeom>
              <a:avLst/>
              <a:gdLst/>
              <a:ahLst/>
              <a:cxnLst/>
              <a:rect l="l" t="t" r="r" b="b"/>
              <a:pathLst>
                <a:path w="2728025" h="2738546" extrusionOk="0">
                  <a:moveTo>
                    <a:pt x="0" y="0"/>
                  </a:moveTo>
                  <a:lnTo>
                    <a:pt x="2728025" y="0"/>
                  </a:lnTo>
                  <a:lnTo>
                    <a:pt x="2728025" y="2738546"/>
                  </a:lnTo>
                  <a:lnTo>
                    <a:pt x="0" y="2738546"/>
                  </a:lnTo>
                  <a:close/>
                </a:path>
              </a:pathLst>
            </a:custGeom>
            <a:solidFill>
              <a:srgbClr val="F8E175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3" name="Google Shape;13;p3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14;p3"/>
          <p:cNvGrpSpPr/>
          <p:nvPr/>
        </p:nvGrpSpPr>
        <p:grpSpPr>
          <a:xfrm>
            <a:off x="8512944" y="575323"/>
            <a:ext cx="9131806" cy="8885760"/>
            <a:chOff x="0" y="0"/>
            <a:chExt cx="2405069" cy="2340267"/>
          </a:xfrm>
        </p:grpSpPr>
        <p:sp>
          <p:nvSpPr>
            <p:cNvPr id="15" name="Google Shape;15;p3"/>
            <p:cNvSpPr/>
            <p:nvPr/>
          </p:nvSpPr>
          <p:spPr>
            <a:xfrm>
              <a:off x="0" y="0"/>
              <a:ext cx="2405069" cy="2340267"/>
            </a:xfrm>
            <a:custGeom>
              <a:avLst/>
              <a:gdLst/>
              <a:ahLst/>
              <a:cxnLst/>
              <a:rect l="l" t="t" r="r" b="b"/>
              <a:pathLst>
                <a:path w="2405069" h="2340267" extrusionOk="0">
                  <a:moveTo>
                    <a:pt x="0" y="0"/>
                  </a:moveTo>
                  <a:lnTo>
                    <a:pt x="2405069" y="0"/>
                  </a:lnTo>
                  <a:lnTo>
                    <a:pt x="2405069" y="2340267"/>
                  </a:lnTo>
                  <a:lnTo>
                    <a:pt x="0" y="2340267"/>
                  </a:lnTo>
                  <a:close/>
                </a:path>
              </a:pathLst>
            </a:custGeom>
            <a:solidFill>
              <a:srgbClr val="F8E175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6" name="Google Shape;16;p3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9364150" y="30829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10049950" y="4965700"/>
            <a:ext cx="6400800" cy="6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lt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4"/>
          <p:cNvGrpSpPr/>
          <p:nvPr/>
        </p:nvGrpSpPr>
        <p:grpSpPr>
          <a:xfrm>
            <a:off x="779224" y="941275"/>
            <a:ext cx="16771772" cy="8510642"/>
            <a:chOff x="0" y="0"/>
            <a:chExt cx="4316614" cy="2190416"/>
          </a:xfrm>
        </p:grpSpPr>
        <p:sp>
          <p:nvSpPr>
            <p:cNvPr id="21" name="Google Shape;21;p4"/>
            <p:cNvSpPr/>
            <p:nvPr/>
          </p:nvSpPr>
          <p:spPr>
            <a:xfrm>
              <a:off x="0" y="0"/>
              <a:ext cx="4316614" cy="2190416"/>
            </a:xfrm>
            <a:custGeom>
              <a:avLst/>
              <a:gdLst/>
              <a:ahLst/>
              <a:cxnLst/>
              <a:rect l="l" t="t" r="r" b="b"/>
              <a:pathLst>
                <a:path w="4316614" h="2190416" extrusionOk="0">
                  <a:moveTo>
                    <a:pt x="0" y="0"/>
                  </a:moveTo>
                  <a:lnTo>
                    <a:pt x="4316614" y="0"/>
                  </a:lnTo>
                  <a:lnTo>
                    <a:pt x="4316614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" name="Google Shape;22;p4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" name="Google Shape;23;p4"/>
          <p:cNvGrpSpPr/>
          <p:nvPr/>
        </p:nvGrpSpPr>
        <p:grpSpPr>
          <a:xfrm>
            <a:off x="870295" y="1028700"/>
            <a:ext cx="16564010" cy="8316791"/>
            <a:chOff x="0" y="0"/>
            <a:chExt cx="4362509" cy="2190416"/>
          </a:xfrm>
        </p:grpSpPr>
        <p:sp>
          <p:nvSpPr>
            <p:cNvPr id="24" name="Google Shape;24;p4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5" name="Google Shape;25;p4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1318800" y="1804950"/>
            <a:ext cx="15012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5893363" y="379117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047312" y="1731450"/>
            <a:ext cx="154671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sz="7500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5257788" y="68833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3200"/>
              <a:buNone/>
              <a:defRPr sz="32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3200"/>
              <a:buNone/>
              <a:defRPr sz="32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3200"/>
              <a:buNone/>
              <a:defRPr sz="32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3200"/>
              <a:buNone/>
              <a:defRPr sz="32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3200"/>
              <a:buNone/>
              <a:defRPr sz="32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3200"/>
              <a:buNone/>
              <a:defRPr sz="32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3200"/>
              <a:buNone/>
              <a:defRPr sz="32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2209800" y="1775775"/>
            <a:ext cx="13258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4737375" y="3740275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2"/>
          </p:nvPr>
        </p:nvSpPr>
        <p:spPr>
          <a:xfrm>
            <a:off x="8928375" y="3740275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443325" y="1808200"/>
            <a:ext cx="14616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5029138" y="38119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55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9216963" y="38119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55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2530550" y="2491425"/>
            <a:ext cx="14830200" cy="5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1"/>
          </p:nvPr>
        </p:nvSpPr>
        <p:spPr>
          <a:xfrm>
            <a:off x="5984000" y="40033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bg>
      <p:bgPr>
        <a:solidFill>
          <a:schemeClr val="accent6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10"/>
          <p:cNvGrpSpPr/>
          <p:nvPr/>
        </p:nvGrpSpPr>
        <p:grpSpPr>
          <a:xfrm>
            <a:off x="870295" y="1028700"/>
            <a:ext cx="16564010" cy="8316791"/>
            <a:chOff x="0" y="0"/>
            <a:chExt cx="4362509" cy="2190416"/>
          </a:xfrm>
        </p:grpSpPr>
        <p:sp>
          <p:nvSpPr>
            <p:cNvPr id="50" name="Google Shape;50;p10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51" name="Google Shape;51;p10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" name="Google Shape;52;p10"/>
          <p:cNvSpPr txBox="1">
            <a:spLocks noGrp="1"/>
          </p:cNvSpPr>
          <p:nvPr>
            <p:ph type="title"/>
          </p:nvPr>
        </p:nvSpPr>
        <p:spPr>
          <a:xfrm>
            <a:off x="2416843" y="2443275"/>
            <a:ext cx="13565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>
            <a:spLocks noGrp="1"/>
          </p:cNvSpPr>
          <p:nvPr>
            <p:ph type="pic" idx="2"/>
          </p:nvPr>
        </p:nvSpPr>
        <p:spPr>
          <a:xfrm>
            <a:off x="10867388" y="37460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2311088" y="3746063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2070600" y="1723900"/>
            <a:ext cx="1338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 rot="5400000">
            <a:off x="5505125" y="2131238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 rot="5400000">
            <a:off x="7970850" y="378033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1"/>
          </p:nvPr>
        </p:nvSpPr>
        <p:spPr>
          <a:xfrm rot="5400000">
            <a:off x="3250675" y="2133576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303875" y="994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4400"/>
              <a:buFont typeface="Ubuntu"/>
              <a:buNone/>
              <a:defRPr sz="4400" i="0" u="none" strike="noStrike" cap="none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648200" y="327237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545454"/>
              </a:buClr>
              <a:buSzPts val="3200"/>
              <a:buFont typeface="Open Sans"/>
              <a:buChar char="•"/>
              <a:defRPr sz="32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545454"/>
              </a:buClr>
              <a:buSzPts val="2800"/>
              <a:buFont typeface="Open Sans"/>
              <a:buChar char="–"/>
              <a:defRPr sz="28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545454"/>
              </a:buClr>
              <a:buSzPts val="2400"/>
              <a:buFont typeface="Open Sans"/>
              <a:buChar char="•"/>
              <a:defRPr sz="24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545454"/>
              </a:buClr>
              <a:buSzPts val="2000"/>
              <a:buFont typeface="Open Sans"/>
              <a:buChar char="–"/>
              <a:defRPr sz="20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545454"/>
              </a:buClr>
              <a:buSzPts val="2000"/>
              <a:buFont typeface="Open Sans"/>
              <a:buChar char="»"/>
              <a:defRPr sz="20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545454"/>
              </a:buClr>
              <a:buSzPts val="2000"/>
              <a:buFont typeface="Open Sans"/>
              <a:buChar char="•"/>
              <a:defRPr sz="20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545454"/>
              </a:buClr>
              <a:buSzPts val="2000"/>
              <a:buFont typeface="Open Sans"/>
              <a:buChar char="•"/>
              <a:defRPr sz="20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545454"/>
              </a:buClr>
              <a:buSzPts val="2000"/>
              <a:buFont typeface="Open Sans"/>
              <a:buChar char="•"/>
              <a:defRPr sz="20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545454"/>
              </a:buClr>
              <a:buSzPts val="2000"/>
              <a:buFont typeface="Open Sans"/>
              <a:buChar char="•"/>
              <a:defRPr sz="2000" i="0" u="none" strike="noStrike" cap="none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 rotWithShape="1">
          <a:blip r:embed="rId3">
            <a:alphaModFix/>
          </a:blip>
          <a:srcRect b="15623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3"/>
          <p:cNvGrpSpPr/>
          <p:nvPr/>
        </p:nvGrpSpPr>
        <p:grpSpPr>
          <a:xfrm>
            <a:off x="7930030" y="0"/>
            <a:ext cx="10357970" cy="10397918"/>
            <a:chOff x="0" y="0"/>
            <a:chExt cx="2728025" cy="2738546"/>
          </a:xfrm>
        </p:grpSpPr>
        <p:sp>
          <p:nvSpPr>
            <p:cNvPr id="67" name="Google Shape;67;p13"/>
            <p:cNvSpPr/>
            <p:nvPr/>
          </p:nvSpPr>
          <p:spPr>
            <a:xfrm>
              <a:off x="0" y="0"/>
              <a:ext cx="2728025" cy="2738546"/>
            </a:xfrm>
            <a:custGeom>
              <a:avLst/>
              <a:gdLst/>
              <a:ahLst/>
              <a:cxnLst/>
              <a:rect l="l" t="t" r="r" b="b"/>
              <a:pathLst>
                <a:path w="2728025" h="2738546" extrusionOk="0">
                  <a:moveTo>
                    <a:pt x="0" y="0"/>
                  </a:moveTo>
                  <a:lnTo>
                    <a:pt x="2728025" y="0"/>
                  </a:lnTo>
                  <a:lnTo>
                    <a:pt x="2728025" y="2738546"/>
                  </a:lnTo>
                  <a:lnTo>
                    <a:pt x="0" y="2738546"/>
                  </a:lnTo>
                  <a:close/>
                </a:path>
              </a:pathLst>
            </a:custGeom>
            <a:solidFill>
              <a:srgbClr val="F8E175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68" name="Google Shape;68;p13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8512944" y="575323"/>
            <a:ext cx="9131747" cy="8885702"/>
            <a:chOff x="0" y="0"/>
            <a:chExt cx="2405069" cy="2340267"/>
          </a:xfrm>
        </p:grpSpPr>
        <p:sp>
          <p:nvSpPr>
            <p:cNvPr id="70" name="Google Shape;70;p13"/>
            <p:cNvSpPr/>
            <p:nvPr/>
          </p:nvSpPr>
          <p:spPr>
            <a:xfrm>
              <a:off x="0" y="0"/>
              <a:ext cx="2405069" cy="2340267"/>
            </a:xfrm>
            <a:custGeom>
              <a:avLst/>
              <a:gdLst/>
              <a:ahLst/>
              <a:cxnLst/>
              <a:rect l="l" t="t" r="r" b="b"/>
              <a:pathLst>
                <a:path w="2405069" h="2340267" extrusionOk="0">
                  <a:moveTo>
                    <a:pt x="0" y="0"/>
                  </a:moveTo>
                  <a:lnTo>
                    <a:pt x="2405069" y="0"/>
                  </a:lnTo>
                  <a:lnTo>
                    <a:pt x="2405069" y="2340267"/>
                  </a:lnTo>
                  <a:lnTo>
                    <a:pt x="0" y="2340267"/>
                  </a:lnTo>
                  <a:close/>
                </a:path>
              </a:pathLst>
            </a:custGeom>
            <a:solidFill>
              <a:srgbClr val="F8E175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1" name="Google Shape;71;p13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2" name="Google Shape;72;p13"/>
          <p:cNvCxnSpPr/>
          <p:nvPr/>
        </p:nvCxnSpPr>
        <p:spPr>
          <a:xfrm>
            <a:off x="9388113" y="2644480"/>
            <a:ext cx="7182180" cy="0"/>
          </a:xfrm>
          <a:prstGeom prst="straightConnector1">
            <a:avLst/>
          </a:prstGeom>
          <a:noFill/>
          <a:ln w="5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" name="Google Shape;73;p13"/>
          <p:cNvCxnSpPr/>
          <p:nvPr/>
        </p:nvCxnSpPr>
        <p:spPr>
          <a:xfrm>
            <a:off x="3319283" y="6640359"/>
            <a:ext cx="1440782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4" name="Google Shape;74;p13"/>
          <p:cNvCxnSpPr/>
          <p:nvPr/>
        </p:nvCxnSpPr>
        <p:spPr>
          <a:xfrm>
            <a:off x="9473041" y="5844316"/>
            <a:ext cx="7182180" cy="0"/>
          </a:xfrm>
          <a:prstGeom prst="straightConnector1">
            <a:avLst/>
          </a:prstGeom>
          <a:noFill/>
          <a:ln w="5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" name="Google Shape;76;p13"/>
          <p:cNvSpPr txBox="1"/>
          <p:nvPr/>
        </p:nvSpPr>
        <p:spPr>
          <a:xfrm>
            <a:off x="11595965" y="6237166"/>
            <a:ext cx="4282663" cy="3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28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МОУ «</a:t>
            </a:r>
            <a:r>
              <a:rPr lang="ru-RU" sz="2328" dirty="0" err="1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Отрадненская</a:t>
            </a:r>
            <a:r>
              <a:rPr lang="ru-RU" sz="2328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СОШ</a:t>
            </a:r>
            <a:r>
              <a:rPr lang="ru-RU" sz="2328" i="0" u="none" strike="noStrike" cap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9455520" y="3026136"/>
            <a:ext cx="7047300" cy="230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 smtClean="0">
                <a:solidFill>
                  <a:srgbClr val="545454"/>
                </a:solidFill>
                <a:latin typeface="Ubuntu"/>
                <a:sym typeface="Ubuntu"/>
              </a:rPr>
              <a:t>УПРАВЛЯЮЩИЙ</a:t>
            </a:r>
            <a:endParaRPr sz="66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381" b="0" i="0" u="none" strike="noStrike" cap="none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СОВЕТ</a:t>
            </a:r>
            <a:endParaRPr dirty="0"/>
          </a:p>
        </p:txBody>
      </p:sp>
      <p:cxnSp>
        <p:nvCxnSpPr>
          <p:cNvPr id="78" name="Google Shape;78;p13"/>
          <p:cNvCxnSpPr/>
          <p:nvPr/>
        </p:nvCxnSpPr>
        <p:spPr>
          <a:xfrm>
            <a:off x="1028700" y="575323"/>
            <a:ext cx="640524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9" name="Google Shape;79;p13"/>
          <p:cNvCxnSpPr/>
          <p:nvPr/>
        </p:nvCxnSpPr>
        <p:spPr>
          <a:xfrm>
            <a:off x="1028700" y="9653352"/>
            <a:ext cx="640524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61" r="4381" b="11848"/>
          <a:stretch/>
        </p:blipFill>
        <p:spPr>
          <a:xfrm>
            <a:off x="9968" y="635034"/>
            <a:ext cx="7697010" cy="8825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" name="Google Shape;343;p21"/>
          <p:cNvGrpSpPr/>
          <p:nvPr/>
        </p:nvGrpSpPr>
        <p:grpSpPr>
          <a:xfrm>
            <a:off x="870295" y="1028700"/>
            <a:ext cx="16563899" cy="8316734"/>
            <a:chOff x="0" y="0"/>
            <a:chExt cx="4362509" cy="2190416"/>
          </a:xfrm>
        </p:grpSpPr>
        <p:sp>
          <p:nvSpPr>
            <p:cNvPr id="344" name="Google Shape;344;p21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45" name="Google Shape;345;p21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47" name="Google Shape;347;p21"/>
          <p:cNvCxnSpPr/>
          <p:nvPr/>
        </p:nvCxnSpPr>
        <p:spPr>
          <a:xfrm>
            <a:off x="4341967" y="2893349"/>
            <a:ext cx="934305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6" name="Google Shape;366;p21"/>
          <p:cNvSpPr txBox="1"/>
          <p:nvPr/>
        </p:nvSpPr>
        <p:spPr>
          <a:xfrm>
            <a:off x="3866914" y="1674149"/>
            <a:ext cx="1024211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Функции Управляющего совета</a:t>
            </a:r>
            <a:endParaRPr sz="4000" dirty="0"/>
          </a:p>
        </p:txBody>
      </p:sp>
      <p:pic>
        <p:nvPicPr>
          <p:cNvPr id="2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6396" y="3279398"/>
            <a:ext cx="6535848" cy="432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02435" y="3279397"/>
            <a:ext cx="6351443" cy="42950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3938" y="4057440"/>
            <a:ext cx="6013268" cy="45099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02434" y="3373886"/>
            <a:ext cx="6351443" cy="4234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23"/>
          <p:cNvPicPr preferRelativeResize="0"/>
          <p:nvPr/>
        </p:nvPicPr>
        <p:blipFill rotWithShape="1">
          <a:blip r:embed="rId3">
            <a:alphaModFix/>
          </a:blip>
          <a:srcRect t="4208" b="11415"/>
          <a:stretch/>
        </p:blipFill>
        <p:spPr>
          <a:xfrm>
            <a:off x="0" y="-130722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9" name="Google Shape;389;p23"/>
          <p:cNvGrpSpPr/>
          <p:nvPr/>
        </p:nvGrpSpPr>
        <p:grpSpPr>
          <a:xfrm>
            <a:off x="937487" y="1072604"/>
            <a:ext cx="16563899" cy="8316734"/>
            <a:chOff x="0" y="0"/>
            <a:chExt cx="4362509" cy="2190416"/>
          </a:xfrm>
        </p:grpSpPr>
        <p:sp>
          <p:nvSpPr>
            <p:cNvPr id="390" name="Google Shape;390;p23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91" name="Google Shape;391;p23"/>
            <p:cNvSpPr txBox="1"/>
            <p:nvPr/>
          </p:nvSpPr>
          <p:spPr>
            <a:xfrm>
              <a:off x="35931" y="798511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7" name="Google Shape;397;p23"/>
          <p:cNvSpPr/>
          <p:nvPr/>
        </p:nvSpPr>
        <p:spPr>
          <a:xfrm>
            <a:off x="13286951" y="4079633"/>
            <a:ext cx="1789272" cy="1789272"/>
          </a:xfrm>
          <a:custGeom>
            <a:avLst/>
            <a:gdLst/>
            <a:ahLst/>
            <a:cxnLst/>
            <a:rect l="l" t="t" r="r" b="b"/>
            <a:pathLst>
              <a:path w="1789272" h="1789272" extrusionOk="0">
                <a:moveTo>
                  <a:pt x="1789272" y="894636"/>
                </a:moveTo>
                <a:cubicBezTo>
                  <a:pt x="1789272" y="1136862"/>
                  <a:pt x="1693025" y="1356596"/>
                  <a:pt x="1536640" y="1517690"/>
                </a:cubicBezTo>
                <a:cubicBezTo>
                  <a:pt x="1374122" y="1685138"/>
                  <a:pt x="1146647" y="1789199"/>
                  <a:pt x="894855" y="1789272"/>
                </a:cubicBezTo>
                <a:lnTo>
                  <a:pt x="894636" y="1789272"/>
                </a:lnTo>
                <a:cubicBezTo>
                  <a:pt x="642808" y="1789272"/>
                  <a:pt x="415296" y="1685247"/>
                  <a:pt x="252705" y="1517800"/>
                </a:cubicBezTo>
                <a:cubicBezTo>
                  <a:pt x="96321" y="1356705"/>
                  <a:pt x="0" y="1136898"/>
                  <a:pt x="0" y="894636"/>
                </a:cubicBezTo>
                <a:cubicBezTo>
                  <a:pt x="0" y="889415"/>
                  <a:pt x="37" y="884194"/>
                  <a:pt x="146" y="879009"/>
                </a:cubicBezTo>
                <a:cubicBezTo>
                  <a:pt x="4162" y="642954"/>
                  <a:pt x="99680" y="429171"/>
                  <a:pt x="252668" y="271546"/>
                </a:cubicBezTo>
                <a:cubicBezTo>
                  <a:pt x="415187" y="104098"/>
                  <a:pt x="642698" y="37"/>
                  <a:pt x="894527" y="0"/>
                </a:cubicBezTo>
                <a:lnTo>
                  <a:pt x="894673" y="0"/>
                </a:lnTo>
                <a:cubicBezTo>
                  <a:pt x="894709" y="0"/>
                  <a:pt x="894709" y="0"/>
                  <a:pt x="894746" y="0"/>
                </a:cubicBezTo>
                <a:lnTo>
                  <a:pt x="894855" y="0"/>
                </a:lnTo>
                <a:cubicBezTo>
                  <a:pt x="1146611" y="73"/>
                  <a:pt x="1374085" y="104134"/>
                  <a:pt x="1536604" y="271546"/>
                </a:cubicBezTo>
                <a:cubicBezTo>
                  <a:pt x="1689592" y="429171"/>
                  <a:pt x="1785110" y="642954"/>
                  <a:pt x="1789126" y="879009"/>
                </a:cubicBezTo>
                <a:cubicBezTo>
                  <a:pt x="1789236" y="884194"/>
                  <a:pt x="1789272" y="889415"/>
                  <a:pt x="1789272" y="894636"/>
                </a:cubicBezTo>
                <a:close/>
              </a:path>
            </a:pathLst>
          </a:custGeom>
          <a:solidFill>
            <a:srgbClr val="F8E1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9" name="Google Shape;399;p23"/>
          <p:cNvCxnSpPr/>
          <p:nvPr/>
        </p:nvCxnSpPr>
        <p:spPr>
          <a:xfrm>
            <a:off x="4898995" y="2893349"/>
            <a:ext cx="810706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0" name="Google Shape;400;p23"/>
          <p:cNvSpPr txBox="1"/>
          <p:nvPr/>
        </p:nvSpPr>
        <p:spPr>
          <a:xfrm>
            <a:off x="3377680" y="1600001"/>
            <a:ext cx="1168351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Состав Управляющего совета</a:t>
            </a:r>
            <a:endParaRPr sz="4000" dirty="0"/>
          </a:p>
        </p:txBody>
      </p:sp>
      <p:sp>
        <p:nvSpPr>
          <p:cNvPr id="401" name="Google Shape;401;p23"/>
          <p:cNvSpPr txBox="1"/>
          <p:nvPr/>
        </p:nvSpPr>
        <p:spPr>
          <a:xfrm>
            <a:off x="6803244" y="6283711"/>
            <a:ext cx="34548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Члены 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23"/>
          <p:cNvSpPr txBox="1"/>
          <p:nvPr/>
        </p:nvSpPr>
        <p:spPr>
          <a:xfrm>
            <a:off x="6680983" y="6943716"/>
            <a:ext cx="41829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Педагогического коллектива, в </a:t>
            </a:r>
            <a:r>
              <a:rPr lang="ru-RU" sz="2400" u="none" dirty="0" err="1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тч</a:t>
            </a:r>
            <a:r>
              <a:rPr lang="ru-RU" sz="24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. Представители администрации школы, директор</a:t>
            </a:r>
            <a:r>
              <a:rPr lang="en-US" sz="24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23"/>
          <p:cNvSpPr txBox="1"/>
          <p:nvPr/>
        </p:nvSpPr>
        <p:spPr>
          <a:xfrm>
            <a:off x="12454187" y="6292631"/>
            <a:ext cx="34548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Кооптированные члены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23"/>
          <p:cNvSpPr txBox="1"/>
          <p:nvPr/>
        </p:nvSpPr>
        <p:spPr>
          <a:xfrm>
            <a:off x="12091184" y="7497595"/>
            <a:ext cx="41829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Представители общественности, глава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МО </a:t>
            </a:r>
            <a:r>
              <a:rPr lang="ru-RU" sz="2400" dirty="0" err="1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Плодовское</a:t>
            </a:r>
            <a:r>
              <a:rPr lang="ru-RU" sz="24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2400" dirty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С</a:t>
            </a:r>
            <a:r>
              <a:rPr lang="ru-RU" sz="24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П</a:t>
            </a:r>
            <a:endParaRPr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5" name="Google Shape;405;p23"/>
          <p:cNvSpPr txBox="1"/>
          <p:nvPr/>
        </p:nvSpPr>
        <p:spPr>
          <a:xfrm>
            <a:off x="2340347" y="6269653"/>
            <a:ext cx="34548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Представители 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6" name="Google Shape;406;p23"/>
          <p:cNvSpPr txBox="1"/>
          <p:nvPr/>
        </p:nvSpPr>
        <p:spPr>
          <a:xfrm>
            <a:off x="1667750" y="6874642"/>
            <a:ext cx="4182900" cy="76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99" u="none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Родительско</a:t>
            </a:r>
            <a:r>
              <a:rPr lang="ru-RU" sz="2499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й общественности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Google Shape;1092;p36"/>
          <p:cNvSpPr/>
          <p:nvPr/>
        </p:nvSpPr>
        <p:spPr>
          <a:xfrm>
            <a:off x="2960914" y="4173136"/>
            <a:ext cx="1596572" cy="1763805"/>
          </a:xfrm>
          <a:custGeom>
            <a:avLst/>
            <a:gdLst/>
            <a:ahLst/>
            <a:cxnLst/>
            <a:rect l="l" t="t" r="r" b="b"/>
            <a:pathLst>
              <a:path w="713934" h="815677" extrusionOk="0">
                <a:moveTo>
                  <a:pt x="713934" y="701782"/>
                </a:moveTo>
                <a:lnTo>
                  <a:pt x="713934" y="815678"/>
                </a:lnTo>
                <a:lnTo>
                  <a:pt x="0" y="815678"/>
                </a:lnTo>
                <a:lnTo>
                  <a:pt x="0" y="701782"/>
                </a:lnTo>
                <a:cubicBezTo>
                  <a:pt x="0" y="593872"/>
                  <a:pt x="58435" y="499617"/>
                  <a:pt x="145413" y="448897"/>
                </a:cubicBezTo>
                <a:cubicBezTo>
                  <a:pt x="150684" y="445829"/>
                  <a:pt x="157306" y="446379"/>
                  <a:pt x="162044" y="450214"/>
                </a:cubicBezTo>
                <a:cubicBezTo>
                  <a:pt x="214007" y="492331"/>
                  <a:pt x="280266" y="517575"/>
                  <a:pt x="352396" y="517575"/>
                </a:cubicBezTo>
                <a:cubicBezTo>
                  <a:pt x="426212" y="517575"/>
                  <a:pt x="493839" y="491147"/>
                  <a:pt x="546352" y="447263"/>
                </a:cubicBezTo>
                <a:cubicBezTo>
                  <a:pt x="551006" y="443378"/>
                  <a:pt x="557562" y="442711"/>
                  <a:pt x="562867" y="445662"/>
                </a:cubicBezTo>
                <a:cubicBezTo>
                  <a:pt x="652947" y="495566"/>
                  <a:pt x="713934" y="591554"/>
                  <a:pt x="713934" y="701782"/>
                </a:cubicBezTo>
                <a:close/>
                <a:moveTo>
                  <a:pt x="352396" y="430423"/>
                </a:moveTo>
                <a:cubicBezTo>
                  <a:pt x="471319" y="430423"/>
                  <a:pt x="567721" y="334068"/>
                  <a:pt x="567721" y="215203"/>
                </a:cubicBezTo>
                <a:cubicBezTo>
                  <a:pt x="567721" y="96339"/>
                  <a:pt x="471319" y="0"/>
                  <a:pt x="352396" y="0"/>
                </a:cubicBezTo>
                <a:cubicBezTo>
                  <a:pt x="233474" y="0"/>
                  <a:pt x="137072" y="96355"/>
                  <a:pt x="137072" y="215220"/>
                </a:cubicBezTo>
                <a:cubicBezTo>
                  <a:pt x="137072" y="334084"/>
                  <a:pt x="233474" y="430423"/>
                  <a:pt x="352396" y="430423"/>
                </a:cubicBezTo>
                <a:close/>
              </a:path>
            </a:pathLst>
          </a:custGeom>
          <a:solidFill>
            <a:srgbClr val="F8E1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8E1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124;p36"/>
          <p:cNvSpPr/>
          <p:nvPr/>
        </p:nvSpPr>
        <p:spPr>
          <a:xfrm>
            <a:off x="7456131" y="4236917"/>
            <a:ext cx="2632604" cy="1695769"/>
          </a:xfrm>
          <a:custGeom>
            <a:avLst/>
            <a:gdLst/>
            <a:ahLst/>
            <a:cxnLst/>
            <a:rect l="l" t="t" r="r" b="b"/>
            <a:pathLst>
              <a:path w="903448" h="528136" extrusionOk="0">
                <a:moveTo>
                  <a:pt x="440228" y="528136"/>
                </a:moveTo>
                <a:lnTo>
                  <a:pt x="0" y="528136"/>
                </a:lnTo>
                <a:lnTo>
                  <a:pt x="0" y="73950"/>
                </a:lnTo>
                <a:lnTo>
                  <a:pt x="53408" y="73950"/>
                </a:lnTo>
                <a:lnTo>
                  <a:pt x="53408" y="443170"/>
                </a:lnTo>
                <a:cubicBezTo>
                  <a:pt x="53408" y="448376"/>
                  <a:pt x="57629" y="452602"/>
                  <a:pt x="62831" y="452602"/>
                </a:cubicBezTo>
                <a:lnTo>
                  <a:pt x="341950" y="452602"/>
                </a:lnTo>
                <a:cubicBezTo>
                  <a:pt x="388517" y="452602"/>
                  <a:pt x="428959" y="484408"/>
                  <a:pt x="440228" y="528136"/>
                </a:cubicBezTo>
                <a:close/>
                <a:moveTo>
                  <a:pt x="850040" y="73950"/>
                </a:moveTo>
                <a:lnTo>
                  <a:pt x="850040" y="443170"/>
                </a:lnTo>
                <a:cubicBezTo>
                  <a:pt x="850040" y="448376"/>
                  <a:pt x="845819" y="452602"/>
                  <a:pt x="840618" y="452602"/>
                </a:cubicBezTo>
                <a:lnTo>
                  <a:pt x="561498" y="452602"/>
                </a:lnTo>
                <a:cubicBezTo>
                  <a:pt x="514931" y="452602"/>
                  <a:pt x="474489" y="484408"/>
                  <a:pt x="463220" y="528136"/>
                </a:cubicBezTo>
                <a:lnTo>
                  <a:pt x="903448" y="528136"/>
                </a:lnTo>
                <a:lnTo>
                  <a:pt x="903448" y="73950"/>
                </a:lnTo>
                <a:lnTo>
                  <a:pt x="850040" y="73950"/>
                </a:lnTo>
                <a:close/>
                <a:moveTo>
                  <a:pt x="461147" y="487351"/>
                </a:moveTo>
                <a:lnTo>
                  <a:pt x="461147" y="102756"/>
                </a:lnTo>
                <a:cubicBezTo>
                  <a:pt x="461147" y="90758"/>
                  <a:pt x="463201" y="78968"/>
                  <a:pt x="467272" y="67743"/>
                </a:cubicBezTo>
                <a:cubicBezTo>
                  <a:pt x="481952" y="27222"/>
                  <a:pt x="520736" y="0"/>
                  <a:pt x="563798" y="0"/>
                </a:cubicBezTo>
                <a:lnTo>
                  <a:pt x="831195" y="0"/>
                </a:lnTo>
                <a:lnTo>
                  <a:pt x="831195" y="433737"/>
                </a:lnTo>
                <a:lnTo>
                  <a:pt x="561498" y="433737"/>
                </a:lnTo>
                <a:cubicBezTo>
                  <a:pt x="520170" y="433737"/>
                  <a:pt x="482894" y="454903"/>
                  <a:pt x="461147" y="487351"/>
                </a:cubicBezTo>
                <a:close/>
                <a:moveTo>
                  <a:pt x="528783" y="96795"/>
                </a:moveTo>
                <a:cubicBezTo>
                  <a:pt x="528783" y="102001"/>
                  <a:pt x="533004" y="106227"/>
                  <a:pt x="538206" y="106227"/>
                </a:cubicBezTo>
                <a:lnTo>
                  <a:pt x="758602" y="106227"/>
                </a:lnTo>
                <a:cubicBezTo>
                  <a:pt x="763804" y="106227"/>
                  <a:pt x="768025" y="102001"/>
                  <a:pt x="768025" y="96795"/>
                </a:cubicBezTo>
                <a:cubicBezTo>
                  <a:pt x="768025" y="91588"/>
                  <a:pt x="763804" y="87362"/>
                  <a:pt x="758602" y="87362"/>
                </a:cubicBezTo>
                <a:lnTo>
                  <a:pt x="538206" y="87362"/>
                </a:lnTo>
                <a:cubicBezTo>
                  <a:pt x="533004" y="87362"/>
                  <a:pt x="528783" y="91588"/>
                  <a:pt x="528783" y="96795"/>
                </a:cubicBezTo>
                <a:close/>
                <a:moveTo>
                  <a:pt x="528783" y="178083"/>
                </a:moveTo>
                <a:cubicBezTo>
                  <a:pt x="528783" y="183289"/>
                  <a:pt x="533004" y="187515"/>
                  <a:pt x="538206" y="187515"/>
                </a:cubicBezTo>
                <a:lnTo>
                  <a:pt x="758602" y="187515"/>
                </a:lnTo>
                <a:cubicBezTo>
                  <a:pt x="763804" y="187515"/>
                  <a:pt x="768025" y="183289"/>
                  <a:pt x="768025" y="178083"/>
                </a:cubicBezTo>
                <a:cubicBezTo>
                  <a:pt x="768025" y="172876"/>
                  <a:pt x="763804" y="168650"/>
                  <a:pt x="758602" y="168650"/>
                </a:cubicBezTo>
                <a:lnTo>
                  <a:pt x="538206" y="168650"/>
                </a:lnTo>
                <a:cubicBezTo>
                  <a:pt x="533004" y="168650"/>
                  <a:pt x="528783" y="172876"/>
                  <a:pt x="528783" y="178083"/>
                </a:cubicBezTo>
                <a:close/>
                <a:moveTo>
                  <a:pt x="528783" y="259352"/>
                </a:moveTo>
                <a:cubicBezTo>
                  <a:pt x="528783" y="264559"/>
                  <a:pt x="533004" y="268784"/>
                  <a:pt x="538206" y="268784"/>
                </a:cubicBezTo>
                <a:lnTo>
                  <a:pt x="758602" y="268784"/>
                </a:lnTo>
                <a:cubicBezTo>
                  <a:pt x="763804" y="268784"/>
                  <a:pt x="768025" y="264559"/>
                  <a:pt x="768025" y="259352"/>
                </a:cubicBezTo>
                <a:cubicBezTo>
                  <a:pt x="768025" y="254145"/>
                  <a:pt x="763804" y="249920"/>
                  <a:pt x="758602" y="249920"/>
                </a:cubicBezTo>
                <a:lnTo>
                  <a:pt x="538206" y="249920"/>
                </a:lnTo>
                <a:cubicBezTo>
                  <a:pt x="533004" y="249920"/>
                  <a:pt x="528783" y="254145"/>
                  <a:pt x="528783" y="259352"/>
                </a:cubicBezTo>
                <a:close/>
                <a:moveTo>
                  <a:pt x="528783" y="340640"/>
                </a:moveTo>
                <a:cubicBezTo>
                  <a:pt x="528783" y="345847"/>
                  <a:pt x="533004" y="350072"/>
                  <a:pt x="538206" y="350072"/>
                </a:cubicBezTo>
                <a:lnTo>
                  <a:pt x="758602" y="350072"/>
                </a:lnTo>
                <a:cubicBezTo>
                  <a:pt x="763804" y="350072"/>
                  <a:pt x="768025" y="345847"/>
                  <a:pt x="768025" y="340640"/>
                </a:cubicBezTo>
                <a:cubicBezTo>
                  <a:pt x="768025" y="335433"/>
                  <a:pt x="763804" y="331208"/>
                  <a:pt x="758602" y="331208"/>
                </a:cubicBezTo>
                <a:lnTo>
                  <a:pt x="538206" y="331208"/>
                </a:lnTo>
                <a:cubicBezTo>
                  <a:pt x="533004" y="331208"/>
                  <a:pt x="528783" y="335433"/>
                  <a:pt x="528783" y="340640"/>
                </a:cubicBezTo>
                <a:close/>
                <a:moveTo>
                  <a:pt x="436177" y="67743"/>
                </a:moveTo>
                <a:cubicBezTo>
                  <a:pt x="440247" y="78968"/>
                  <a:pt x="442301" y="90758"/>
                  <a:pt x="442301" y="102756"/>
                </a:cubicBezTo>
                <a:lnTo>
                  <a:pt x="442301" y="487351"/>
                </a:lnTo>
                <a:cubicBezTo>
                  <a:pt x="420554" y="454903"/>
                  <a:pt x="383278" y="433737"/>
                  <a:pt x="341950" y="433737"/>
                </a:cubicBezTo>
                <a:lnTo>
                  <a:pt x="72253" y="433737"/>
                </a:lnTo>
                <a:lnTo>
                  <a:pt x="72253" y="0"/>
                </a:lnTo>
                <a:lnTo>
                  <a:pt x="339650" y="0"/>
                </a:lnTo>
                <a:cubicBezTo>
                  <a:pt x="382712" y="0"/>
                  <a:pt x="421496" y="27222"/>
                  <a:pt x="436177" y="67743"/>
                </a:cubicBezTo>
                <a:close/>
                <a:moveTo>
                  <a:pt x="374665" y="340640"/>
                </a:moveTo>
                <a:cubicBezTo>
                  <a:pt x="374665" y="335433"/>
                  <a:pt x="370444" y="331208"/>
                  <a:pt x="365243" y="331208"/>
                </a:cubicBezTo>
                <a:lnTo>
                  <a:pt x="144846" y="331208"/>
                </a:lnTo>
                <a:cubicBezTo>
                  <a:pt x="139644" y="331208"/>
                  <a:pt x="135423" y="335433"/>
                  <a:pt x="135423" y="340640"/>
                </a:cubicBezTo>
                <a:cubicBezTo>
                  <a:pt x="135423" y="345847"/>
                  <a:pt x="139644" y="350072"/>
                  <a:pt x="144846" y="350072"/>
                </a:cubicBezTo>
                <a:lnTo>
                  <a:pt x="365243" y="350072"/>
                </a:lnTo>
                <a:cubicBezTo>
                  <a:pt x="370444" y="350072"/>
                  <a:pt x="374665" y="345847"/>
                  <a:pt x="374665" y="340640"/>
                </a:cubicBezTo>
                <a:close/>
                <a:moveTo>
                  <a:pt x="374665" y="259352"/>
                </a:moveTo>
                <a:cubicBezTo>
                  <a:pt x="374665" y="254145"/>
                  <a:pt x="370444" y="249920"/>
                  <a:pt x="365243" y="249920"/>
                </a:cubicBezTo>
                <a:lnTo>
                  <a:pt x="144846" y="249920"/>
                </a:lnTo>
                <a:cubicBezTo>
                  <a:pt x="139644" y="249920"/>
                  <a:pt x="135423" y="254145"/>
                  <a:pt x="135423" y="259352"/>
                </a:cubicBezTo>
                <a:cubicBezTo>
                  <a:pt x="135423" y="264559"/>
                  <a:pt x="139644" y="268784"/>
                  <a:pt x="144846" y="268784"/>
                </a:cubicBezTo>
                <a:lnTo>
                  <a:pt x="365243" y="268784"/>
                </a:lnTo>
                <a:cubicBezTo>
                  <a:pt x="370444" y="268784"/>
                  <a:pt x="374665" y="264559"/>
                  <a:pt x="374665" y="259352"/>
                </a:cubicBezTo>
                <a:close/>
                <a:moveTo>
                  <a:pt x="374665" y="178083"/>
                </a:moveTo>
                <a:cubicBezTo>
                  <a:pt x="374665" y="172876"/>
                  <a:pt x="370444" y="168650"/>
                  <a:pt x="365243" y="168650"/>
                </a:cubicBezTo>
                <a:lnTo>
                  <a:pt x="144846" y="168650"/>
                </a:lnTo>
                <a:cubicBezTo>
                  <a:pt x="139644" y="168650"/>
                  <a:pt x="135423" y="172876"/>
                  <a:pt x="135423" y="178083"/>
                </a:cubicBezTo>
                <a:cubicBezTo>
                  <a:pt x="135423" y="183289"/>
                  <a:pt x="139644" y="187515"/>
                  <a:pt x="144846" y="187515"/>
                </a:cubicBezTo>
                <a:lnTo>
                  <a:pt x="365243" y="187515"/>
                </a:lnTo>
                <a:cubicBezTo>
                  <a:pt x="370444" y="187515"/>
                  <a:pt x="374665" y="183289"/>
                  <a:pt x="374665" y="178083"/>
                </a:cubicBezTo>
                <a:close/>
                <a:moveTo>
                  <a:pt x="374665" y="96795"/>
                </a:moveTo>
                <a:cubicBezTo>
                  <a:pt x="374665" y="91588"/>
                  <a:pt x="370444" y="87362"/>
                  <a:pt x="365243" y="87362"/>
                </a:cubicBezTo>
                <a:lnTo>
                  <a:pt x="144846" y="87362"/>
                </a:lnTo>
                <a:cubicBezTo>
                  <a:pt x="139644" y="87362"/>
                  <a:pt x="135423" y="91588"/>
                  <a:pt x="135423" y="96795"/>
                </a:cubicBezTo>
                <a:cubicBezTo>
                  <a:pt x="135423" y="102001"/>
                  <a:pt x="139644" y="106227"/>
                  <a:pt x="144846" y="106227"/>
                </a:cubicBezTo>
                <a:lnTo>
                  <a:pt x="365243" y="106227"/>
                </a:lnTo>
                <a:cubicBezTo>
                  <a:pt x="370444" y="106227"/>
                  <a:pt x="374665" y="102001"/>
                  <a:pt x="374665" y="96795"/>
                </a:cubicBezTo>
                <a:close/>
              </a:path>
            </a:pathLst>
          </a:custGeom>
          <a:solidFill>
            <a:srgbClr val="F8E1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58622" y="3898371"/>
            <a:ext cx="3350365" cy="48920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38" r="65197" b="34780"/>
          <a:stretch/>
        </p:blipFill>
        <p:spPr>
          <a:xfrm>
            <a:off x="2111547" y="3793305"/>
            <a:ext cx="3275766" cy="49970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8951" y="3793362"/>
            <a:ext cx="6023247" cy="4997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17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4"/>
          <p:cNvGrpSpPr/>
          <p:nvPr/>
        </p:nvGrpSpPr>
        <p:grpSpPr>
          <a:xfrm>
            <a:off x="779224" y="941275"/>
            <a:ext cx="16771760" cy="8510634"/>
            <a:chOff x="0" y="0"/>
            <a:chExt cx="4316614" cy="2190416"/>
          </a:xfrm>
        </p:grpSpPr>
        <p:sp>
          <p:nvSpPr>
            <p:cNvPr id="85" name="Google Shape;85;p14"/>
            <p:cNvSpPr/>
            <p:nvPr/>
          </p:nvSpPr>
          <p:spPr>
            <a:xfrm>
              <a:off x="0" y="0"/>
              <a:ext cx="4316614" cy="2190416"/>
            </a:xfrm>
            <a:custGeom>
              <a:avLst/>
              <a:gdLst/>
              <a:ahLst/>
              <a:cxnLst/>
              <a:rect l="l" t="t" r="r" b="b"/>
              <a:pathLst>
                <a:path w="4316614" h="2190416" extrusionOk="0">
                  <a:moveTo>
                    <a:pt x="0" y="0"/>
                  </a:moveTo>
                  <a:lnTo>
                    <a:pt x="4316614" y="0"/>
                  </a:lnTo>
                  <a:lnTo>
                    <a:pt x="4316614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86" name="Google Shape;86;p1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4"/>
          <p:cNvGrpSpPr/>
          <p:nvPr/>
        </p:nvGrpSpPr>
        <p:grpSpPr>
          <a:xfrm>
            <a:off x="779224" y="1009650"/>
            <a:ext cx="16563899" cy="8316734"/>
            <a:chOff x="0" y="0"/>
            <a:chExt cx="4362509" cy="2190416"/>
          </a:xfrm>
        </p:grpSpPr>
        <p:sp>
          <p:nvSpPr>
            <p:cNvPr id="88" name="Google Shape;88;p14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89" name="Google Shape;89;p1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4"/>
          <p:cNvSpPr txBox="1"/>
          <p:nvPr/>
        </p:nvSpPr>
        <p:spPr>
          <a:xfrm>
            <a:off x="2070678" y="1564618"/>
            <a:ext cx="1422695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Ubuntu" panose="020B0604020202020204" charset="0"/>
              </a:rPr>
              <a:t>Решение задач управляющего совета</a:t>
            </a:r>
            <a:endParaRPr sz="4000" dirty="0">
              <a:solidFill>
                <a:schemeClr val="accent6">
                  <a:lumMod val="50000"/>
                </a:schemeClr>
              </a:solidFill>
              <a:latin typeface="Ubuntu" panose="020B0604020202020204" charset="0"/>
            </a:endParaRPr>
          </a:p>
        </p:txBody>
      </p:sp>
      <p:cxnSp>
        <p:nvCxnSpPr>
          <p:cNvPr id="97" name="Google Shape;97;p14"/>
          <p:cNvCxnSpPr/>
          <p:nvPr/>
        </p:nvCxnSpPr>
        <p:spPr>
          <a:xfrm>
            <a:off x="4898995" y="2893349"/>
            <a:ext cx="810706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Google Shape;98;p14"/>
          <p:cNvSpPr/>
          <p:nvPr/>
        </p:nvSpPr>
        <p:spPr>
          <a:xfrm>
            <a:off x="2063814" y="4160382"/>
            <a:ext cx="470687" cy="470687"/>
          </a:xfrm>
          <a:custGeom>
            <a:avLst/>
            <a:gdLst/>
            <a:ahLst/>
            <a:cxnLst/>
            <a:rect l="l" t="t" r="r" b="b"/>
            <a:pathLst>
              <a:path w="6540754" h="6540754" extrusionOk="0">
                <a:moveTo>
                  <a:pt x="6540754" y="0"/>
                </a:moveTo>
                <a:lnTo>
                  <a:pt x="0" y="6540754"/>
                </a:lnTo>
                <a:lnTo>
                  <a:pt x="6540754" y="6540754"/>
                </a:lnTo>
                <a:close/>
              </a:path>
            </a:pathLst>
          </a:custGeom>
          <a:solidFill>
            <a:srgbClr val="F8E175"/>
          </a:solidFill>
          <a:ln>
            <a:noFill/>
          </a:ln>
        </p:spPr>
      </p:sp>
      <p:sp>
        <p:nvSpPr>
          <p:cNvPr id="99" name="Google Shape;99;p14"/>
          <p:cNvSpPr/>
          <p:nvPr/>
        </p:nvSpPr>
        <p:spPr>
          <a:xfrm>
            <a:off x="7293382" y="4154666"/>
            <a:ext cx="470687" cy="470687"/>
          </a:xfrm>
          <a:custGeom>
            <a:avLst/>
            <a:gdLst/>
            <a:ahLst/>
            <a:cxnLst/>
            <a:rect l="l" t="t" r="r" b="b"/>
            <a:pathLst>
              <a:path w="6540754" h="6540754" extrusionOk="0">
                <a:moveTo>
                  <a:pt x="6540754" y="0"/>
                </a:moveTo>
                <a:lnTo>
                  <a:pt x="0" y="6540754"/>
                </a:lnTo>
                <a:lnTo>
                  <a:pt x="6540754" y="6540754"/>
                </a:lnTo>
                <a:close/>
              </a:path>
            </a:pathLst>
          </a:custGeom>
          <a:solidFill>
            <a:srgbClr val="F8E175"/>
          </a:solidFill>
          <a:ln>
            <a:noFill/>
          </a:ln>
        </p:spPr>
      </p:sp>
      <p:sp>
        <p:nvSpPr>
          <p:cNvPr id="100" name="Google Shape;100;p14"/>
          <p:cNvSpPr/>
          <p:nvPr/>
        </p:nvSpPr>
        <p:spPr>
          <a:xfrm>
            <a:off x="12423433" y="4154414"/>
            <a:ext cx="470687" cy="470687"/>
          </a:xfrm>
          <a:custGeom>
            <a:avLst/>
            <a:gdLst/>
            <a:ahLst/>
            <a:cxnLst/>
            <a:rect l="l" t="t" r="r" b="b"/>
            <a:pathLst>
              <a:path w="6540754" h="6540754" extrusionOk="0">
                <a:moveTo>
                  <a:pt x="6540754" y="0"/>
                </a:moveTo>
                <a:lnTo>
                  <a:pt x="0" y="6540754"/>
                </a:lnTo>
                <a:lnTo>
                  <a:pt x="6540754" y="6540754"/>
                </a:lnTo>
                <a:close/>
              </a:path>
            </a:pathLst>
          </a:custGeom>
          <a:solidFill>
            <a:srgbClr val="F8E175"/>
          </a:solidFill>
          <a:ln>
            <a:noFill/>
          </a:ln>
        </p:spPr>
      </p:sp>
      <p:grpSp>
        <p:nvGrpSpPr>
          <p:cNvPr id="3" name="Группа 2"/>
          <p:cNvGrpSpPr/>
          <p:nvPr/>
        </p:nvGrpSpPr>
        <p:grpSpPr>
          <a:xfrm>
            <a:off x="2691837" y="4110096"/>
            <a:ext cx="2995634" cy="4727441"/>
            <a:chOff x="2691837" y="4110096"/>
            <a:chExt cx="2995634" cy="4727441"/>
          </a:xfrm>
        </p:grpSpPr>
        <p:sp>
          <p:nvSpPr>
            <p:cNvPr id="92" name="Google Shape;92;p14"/>
            <p:cNvSpPr txBox="1"/>
            <p:nvPr/>
          </p:nvSpPr>
          <p:spPr>
            <a:xfrm>
              <a:off x="2691837" y="4110096"/>
              <a:ext cx="2995634" cy="14003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0" i="0" u="none" strike="noStrike" cap="none" dirty="0" smtClean="0">
                  <a:solidFill>
                    <a:srgbClr val="545454"/>
                  </a:solidFill>
                  <a:latin typeface="Ubuntu"/>
                  <a:ea typeface="Ubuntu"/>
                  <a:cs typeface="Ubuntu"/>
                  <a:sym typeface="Ubuntu"/>
                </a:rPr>
                <a:t>Борьба с борщевиком</a:t>
              </a:r>
              <a:endParaRPr dirty="0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037" r="16437"/>
            <a:stretch/>
          </p:blipFill>
          <p:spPr>
            <a:xfrm>
              <a:off x="2691837" y="6015940"/>
              <a:ext cx="2678208" cy="2821597"/>
            </a:xfrm>
            <a:prstGeom prst="rect">
              <a:avLst/>
            </a:prstGeom>
          </p:spPr>
        </p:pic>
      </p:grpSp>
      <p:grpSp>
        <p:nvGrpSpPr>
          <p:cNvPr id="5" name="Группа 4"/>
          <p:cNvGrpSpPr/>
          <p:nvPr/>
        </p:nvGrpSpPr>
        <p:grpSpPr>
          <a:xfrm>
            <a:off x="7339272" y="4138671"/>
            <a:ext cx="3169310" cy="4701230"/>
            <a:chOff x="7339272" y="4138671"/>
            <a:chExt cx="3169310" cy="4701230"/>
          </a:xfrm>
        </p:grpSpPr>
        <p:sp>
          <p:nvSpPr>
            <p:cNvPr id="94" name="Google Shape;94;p14"/>
            <p:cNvSpPr txBox="1"/>
            <p:nvPr/>
          </p:nvSpPr>
          <p:spPr>
            <a:xfrm>
              <a:off x="7897826" y="4138671"/>
              <a:ext cx="2610756" cy="14003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0" i="0" u="none" strike="noStrike" cap="none" dirty="0" smtClean="0">
                  <a:solidFill>
                    <a:srgbClr val="545454"/>
                  </a:solidFill>
                  <a:latin typeface="Ubuntu"/>
                  <a:ea typeface="Ubuntu"/>
                  <a:cs typeface="Ubuntu"/>
                  <a:sym typeface="Ubuntu"/>
                </a:rPr>
                <a:t>Уборка снега </a:t>
              </a:r>
              <a:endParaRPr dirty="0"/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713" r="19084"/>
            <a:stretch/>
          </p:blipFill>
          <p:spPr>
            <a:xfrm>
              <a:off x="7339272" y="6025536"/>
              <a:ext cx="2678208" cy="2814365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12249224" y="4154666"/>
            <a:ext cx="4166415" cy="4682871"/>
            <a:chOff x="12249224" y="4154666"/>
            <a:chExt cx="4166415" cy="4682871"/>
          </a:xfrm>
        </p:grpSpPr>
        <p:sp>
          <p:nvSpPr>
            <p:cNvPr id="96" name="Google Shape;96;p14"/>
            <p:cNvSpPr txBox="1"/>
            <p:nvPr/>
          </p:nvSpPr>
          <p:spPr>
            <a:xfrm>
              <a:off x="13034637" y="4154666"/>
              <a:ext cx="3381002" cy="14003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500" b="0" i="0" u="none" strike="noStrike" cap="none" dirty="0" smtClean="0">
                  <a:solidFill>
                    <a:srgbClr val="545454"/>
                  </a:solidFill>
                  <a:latin typeface="Ubuntu"/>
                  <a:ea typeface="Ubuntu"/>
                  <a:cs typeface="Ubuntu"/>
                  <a:sym typeface="Ubuntu"/>
                </a:rPr>
                <a:t>Квартирный вопрос</a:t>
              </a:r>
              <a:endParaRPr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249224" y="5886165"/>
              <a:ext cx="3726077" cy="295137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3" name="Google Shape;733;p33"/>
          <p:cNvGrpSpPr/>
          <p:nvPr/>
        </p:nvGrpSpPr>
        <p:grpSpPr>
          <a:xfrm>
            <a:off x="870295" y="1028700"/>
            <a:ext cx="16563899" cy="8316734"/>
            <a:chOff x="0" y="0"/>
            <a:chExt cx="4362509" cy="2190416"/>
          </a:xfrm>
        </p:grpSpPr>
        <p:sp>
          <p:nvSpPr>
            <p:cNvPr id="734" name="Google Shape;734;p33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35" name="Google Shape;735;p33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36" name="Google Shape;736;p33"/>
          <p:cNvCxnSpPr/>
          <p:nvPr/>
        </p:nvCxnSpPr>
        <p:spPr>
          <a:xfrm>
            <a:off x="1785156" y="3574580"/>
            <a:ext cx="5404389" cy="0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7" name="Google Shape;737;p33"/>
          <p:cNvCxnSpPr/>
          <p:nvPr/>
        </p:nvCxnSpPr>
        <p:spPr>
          <a:xfrm>
            <a:off x="1785156" y="8789675"/>
            <a:ext cx="5404389" cy="0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8" name="Google Shape;738;p33"/>
          <p:cNvCxnSpPr/>
          <p:nvPr/>
        </p:nvCxnSpPr>
        <p:spPr>
          <a:xfrm flipH="1">
            <a:off x="7346039" y="3699175"/>
            <a:ext cx="35039" cy="4920807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9" name="Google Shape;739;p33"/>
          <p:cNvCxnSpPr/>
          <p:nvPr/>
        </p:nvCxnSpPr>
        <p:spPr>
          <a:xfrm rot="5400000">
            <a:off x="-825250" y="6163320"/>
            <a:ext cx="4909809" cy="0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40" name="Google Shape;740;p33"/>
          <p:cNvCxnSpPr/>
          <p:nvPr/>
        </p:nvCxnSpPr>
        <p:spPr>
          <a:xfrm>
            <a:off x="4898995" y="2893349"/>
            <a:ext cx="810706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2" name="Google Shape;742;p33"/>
          <p:cNvSpPr txBox="1"/>
          <p:nvPr/>
        </p:nvSpPr>
        <p:spPr>
          <a:xfrm>
            <a:off x="870295" y="1740824"/>
            <a:ext cx="1640170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Профориентация. Перезагрузка</a:t>
            </a:r>
            <a:endParaRPr sz="4000" dirty="0"/>
          </a:p>
        </p:txBody>
      </p:sp>
      <p:sp>
        <p:nvSpPr>
          <p:cNvPr id="743" name="Google Shape;743;p33"/>
          <p:cNvSpPr txBox="1"/>
          <p:nvPr/>
        </p:nvSpPr>
        <p:spPr>
          <a:xfrm>
            <a:off x="7750431" y="3549184"/>
            <a:ext cx="7798800" cy="232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9749" lvl="1" indent="-269874">
              <a:lnSpc>
                <a:spcPct val="140016"/>
              </a:lnSpc>
              <a:buClr>
                <a:srgbClr val="545454"/>
              </a:buClr>
              <a:buSzPts val="2499"/>
              <a:buFont typeface="Arial"/>
              <a:buChar char="•"/>
            </a:pPr>
            <a:r>
              <a:rPr lang="ru-RU" sz="3600" dirty="0">
                <a:solidFill>
                  <a:srgbClr val="545454"/>
                </a:solidFill>
                <a:sym typeface="Open Sans"/>
              </a:rPr>
              <a:t>Новые формы сотрудничества и ведения </a:t>
            </a:r>
            <a:r>
              <a:rPr lang="ru-RU" sz="3600" dirty="0" err="1">
                <a:solidFill>
                  <a:srgbClr val="545454"/>
                </a:solidFill>
                <a:sym typeface="Open Sans"/>
              </a:rPr>
              <a:t>профориентационной</a:t>
            </a:r>
            <a:r>
              <a:rPr lang="ru-RU" sz="3600" dirty="0">
                <a:solidFill>
                  <a:srgbClr val="545454"/>
                </a:solidFill>
                <a:sym typeface="Open Sans"/>
              </a:rPr>
              <a:t> работы</a:t>
            </a:r>
            <a:endParaRPr sz="3600" dirty="0">
              <a:solidFill>
                <a:srgbClr val="545454"/>
              </a:solidFill>
              <a:sym typeface="Open Sans"/>
            </a:endParaRPr>
          </a:p>
        </p:txBody>
      </p:sp>
      <p:grpSp>
        <p:nvGrpSpPr>
          <p:cNvPr id="750" name="Google Shape;750;p33"/>
          <p:cNvGrpSpPr/>
          <p:nvPr/>
        </p:nvGrpSpPr>
        <p:grpSpPr>
          <a:xfrm rot="14165338">
            <a:off x="1015567" y="956446"/>
            <a:ext cx="1428546" cy="1613737"/>
            <a:chOff x="5096861" y="3264281"/>
            <a:chExt cx="1428546" cy="1613737"/>
          </a:xfrm>
        </p:grpSpPr>
        <p:sp>
          <p:nvSpPr>
            <p:cNvPr id="751" name="Google Shape;751;p33"/>
            <p:cNvSpPr/>
            <p:nvPr/>
          </p:nvSpPr>
          <p:spPr>
            <a:xfrm>
              <a:off x="5247525" y="4557567"/>
              <a:ext cx="869070" cy="320451"/>
            </a:xfrm>
            <a:custGeom>
              <a:avLst/>
              <a:gdLst/>
              <a:ahLst/>
              <a:cxnLst/>
              <a:rect l="l" t="t" r="r" b="b"/>
              <a:pathLst>
                <a:path w="869070" h="320451" extrusionOk="0">
                  <a:moveTo>
                    <a:pt x="777197" y="129870"/>
                  </a:moveTo>
                  <a:cubicBezTo>
                    <a:pt x="642523" y="80954"/>
                    <a:pt x="501118" y="47230"/>
                    <a:pt x="355939" y="25803"/>
                  </a:cubicBezTo>
                  <a:cubicBezTo>
                    <a:pt x="279837" y="14572"/>
                    <a:pt x="44977" y="-46192"/>
                    <a:pt x="4207" y="70517"/>
                  </a:cubicBezTo>
                  <a:cubicBezTo>
                    <a:pt x="-7083" y="102833"/>
                    <a:pt x="5519" y="136828"/>
                    <a:pt x="28082" y="159262"/>
                  </a:cubicBezTo>
                  <a:cubicBezTo>
                    <a:pt x="50657" y="181706"/>
                    <a:pt x="81828" y="194594"/>
                    <a:pt x="112902" y="205719"/>
                  </a:cubicBezTo>
                  <a:cubicBezTo>
                    <a:pt x="846219" y="468286"/>
                    <a:pt x="994740" y="208894"/>
                    <a:pt x="777197" y="129870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33"/>
            <p:cNvSpPr/>
            <p:nvPr/>
          </p:nvSpPr>
          <p:spPr>
            <a:xfrm>
              <a:off x="5096861" y="3264281"/>
              <a:ext cx="841468" cy="666773"/>
            </a:xfrm>
            <a:custGeom>
              <a:avLst/>
              <a:gdLst/>
              <a:ahLst/>
              <a:cxnLst/>
              <a:rect l="l" t="t" r="r" b="b"/>
              <a:pathLst>
                <a:path w="841468" h="666773" extrusionOk="0">
                  <a:moveTo>
                    <a:pt x="90068" y="666607"/>
                  </a:moveTo>
                  <a:cubicBezTo>
                    <a:pt x="251084" y="660040"/>
                    <a:pt x="440772" y="493176"/>
                    <a:pt x="565556" y="397481"/>
                  </a:cubicBezTo>
                  <a:cubicBezTo>
                    <a:pt x="667681" y="319167"/>
                    <a:pt x="879392" y="182503"/>
                    <a:pt x="835580" y="57916"/>
                  </a:cubicBezTo>
                  <a:cubicBezTo>
                    <a:pt x="763065" y="-148287"/>
                    <a:pt x="177311" y="239119"/>
                    <a:pt x="17914" y="545432"/>
                  </a:cubicBezTo>
                  <a:cubicBezTo>
                    <a:pt x="-24385" y="626716"/>
                    <a:pt x="11647" y="669809"/>
                    <a:pt x="90068" y="666607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33"/>
            <p:cNvSpPr/>
            <p:nvPr/>
          </p:nvSpPr>
          <p:spPr>
            <a:xfrm>
              <a:off x="5179299" y="3807644"/>
              <a:ext cx="1346108" cy="524466"/>
            </a:xfrm>
            <a:custGeom>
              <a:avLst/>
              <a:gdLst/>
              <a:ahLst/>
              <a:cxnLst/>
              <a:rect l="l" t="t" r="r" b="b"/>
              <a:pathLst>
                <a:path w="1346108" h="524466" extrusionOk="0">
                  <a:moveTo>
                    <a:pt x="1183386" y="3790"/>
                  </a:moveTo>
                  <a:cubicBezTo>
                    <a:pt x="932679" y="-26761"/>
                    <a:pt x="457230" y="134034"/>
                    <a:pt x="243638" y="247700"/>
                  </a:cubicBezTo>
                  <a:cubicBezTo>
                    <a:pt x="166768" y="288608"/>
                    <a:pt x="-131502" y="428564"/>
                    <a:pt x="67027" y="503661"/>
                  </a:cubicBezTo>
                  <a:cubicBezTo>
                    <a:pt x="177700" y="545524"/>
                    <a:pt x="322056" y="514282"/>
                    <a:pt x="442280" y="495960"/>
                  </a:cubicBezTo>
                  <a:cubicBezTo>
                    <a:pt x="1377038" y="353509"/>
                    <a:pt x="1513517" y="44020"/>
                    <a:pt x="1183386" y="3790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6" name="Google Shape;746;p33"/>
          <p:cNvGrpSpPr/>
          <p:nvPr/>
        </p:nvGrpSpPr>
        <p:grpSpPr>
          <a:xfrm rot="10967924">
            <a:off x="7317629" y="7918323"/>
            <a:ext cx="1515304" cy="2429466"/>
            <a:chOff x="1544338" y="6256079"/>
            <a:chExt cx="1515304" cy="2429466"/>
          </a:xfrm>
        </p:grpSpPr>
        <p:sp>
          <p:nvSpPr>
            <p:cNvPr id="747" name="Google Shape;747;p33"/>
            <p:cNvSpPr/>
            <p:nvPr/>
          </p:nvSpPr>
          <p:spPr>
            <a:xfrm>
              <a:off x="1863076" y="7221199"/>
              <a:ext cx="818387" cy="787186"/>
            </a:xfrm>
            <a:custGeom>
              <a:avLst/>
              <a:gdLst/>
              <a:ahLst/>
              <a:cxnLst/>
              <a:rect l="l" t="t" r="r" b="b"/>
              <a:pathLst>
                <a:path w="818387" h="787186" extrusionOk="0">
                  <a:moveTo>
                    <a:pt x="480642" y="233784"/>
                  </a:moveTo>
                  <a:cubicBezTo>
                    <a:pt x="287383" y="62987"/>
                    <a:pt x="196243" y="-17458"/>
                    <a:pt x="112815" y="3168"/>
                  </a:cubicBezTo>
                  <a:cubicBezTo>
                    <a:pt x="41717" y="20748"/>
                    <a:pt x="-1939" y="96140"/>
                    <a:pt x="66" y="171745"/>
                  </a:cubicBezTo>
                  <a:cubicBezTo>
                    <a:pt x="4233" y="328946"/>
                    <a:pt x="360225" y="606912"/>
                    <a:pt x="486518" y="701715"/>
                  </a:cubicBezTo>
                  <a:cubicBezTo>
                    <a:pt x="561088" y="757680"/>
                    <a:pt x="658036" y="816118"/>
                    <a:pt x="739885" y="771256"/>
                  </a:cubicBezTo>
                  <a:cubicBezTo>
                    <a:pt x="778773" y="749940"/>
                    <a:pt x="808886" y="708250"/>
                    <a:pt x="816418" y="657751"/>
                  </a:cubicBezTo>
                  <a:cubicBezTo>
                    <a:pt x="836925" y="520238"/>
                    <a:pt x="695462" y="423623"/>
                    <a:pt x="480642" y="233784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33"/>
            <p:cNvSpPr/>
            <p:nvPr/>
          </p:nvSpPr>
          <p:spPr>
            <a:xfrm>
              <a:off x="1544338" y="8253361"/>
              <a:ext cx="900239" cy="432184"/>
            </a:xfrm>
            <a:custGeom>
              <a:avLst/>
              <a:gdLst/>
              <a:ahLst/>
              <a:cxnLst/>
              <a:rect l="l" t="t" r="r" b="b"/>
              <a:pathLst>
                <a:path w="900239" h="432184" extrusionOk="0">
                  <a:moveTo>
                    <a:pt x="858998" y="43390"/>
                  </a:moveTo>
                  <a:cubicBezTo>
                    <a:pt x="806630" y="-11876"/>
                    <a:pt x="711493" y="-10928"/>
                    <a:pt x="424774" y="26962"/>
                  </a:cubicBezTo>
                  <a:cubicBezTo>
                    <a:pt x="302973" y="43064"/>
                    <a:pt x="188043" y="55314"/>
                    <a:pt x="76397" y="118072"/>
                  </a:cubicBezTo>
                  <a:cubicBezTo>
                    <a:pt x="-42214" y="184746"/>
                    <a:pt x="-17938" y="401650"/>
                    <a:pt x="116168" y="424584"/>
                  </a:cubicBezTo>
                  <a:cubicBezTo>
                    <a:pt x="239275" y="445638"/>
                    <a:pt x="354132" y="418996"/>
                    <a:pt x="472121" y="392821"/>
                  </a:cubicBezTo>
                  <a:cubicBezTo>
                    <a:pt x="762488" y="328391"/>
                    <a:pt x="845304" y="295992"/>
                    <a:pt x="880559" y="230970"/>
                  </a:cubicBezTo>
                  <a:cubicBezTo>
                    <a:pt x="913250" y="170690"/>
                    <a:pt x="904640" y="91562"/>
                    <a:pt x="858998" y="43390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33"/>
            <p:cNvSpPr/>
            <p:nvPr/>
          </p:nvSpPr>
          <p:spPr>
            <a:xfrm>
              <a:off x="2354955" y="6256079"/>
              <a:ext cx="704687" cy="1277100"/>
            </a:xfrm>
            <a:custGeom>
              <a:avLst/>
              <a:gdLst/>
              <a:ahLst/>
              <a:cxnLst/>
              <a:rect l="l" t="t" r="r" b="b"/>
              <a:pathLst>
                <a:path w="704687" h="1277100" extrusionOk="0">
                  <a:moveTo>
                    <a:pt x="651559" y="880046"/>
                  </a:moveTo>
                  <a:cubicBezTo>
                    <a:pt x="339291" y="107911"/>
                    <a:pt x="329924" y="51135"/>
                    <a:pt x="202077" y="7326"/>
                  </a:cubicBezTo>
                  <a:cubicBezTo>
                    <a:pt x="120834" y="-20515"/>
                    <a:pt x="42962" y="34118"/>
                    <a:pt x="15005" y="118387"/>
                  </a:cubicBezTo>
                  <a:cubicBezTo>
                    <a:pt x="-28899" y="250720"/>
                    <a:pt x="19769" y="320558"/>
                    <a:pt x="211187" y="747135"/>
                  </a:cubicBezTo>
                  <a:cubicBezTo>
                    <a:pt x="381845" y="1127449"/>
                    <a:pt x="429246" y="1227563"/>
                    <a:pt x="531958" y="1269296"/>
                  </a:cubicBezTo>
                  <a:cubicBezTo>
                    <a:pt x="618814" y="1304592"/>
                    <a:pt x="792206" y="1227859"/>
                    <a:pt x="651559" y="880046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9840" y="3740609"/>
            <a:ext cx="5505756" cy="4726538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1780324" y="3706271"/>
            <a:ext cx="14010754" cy="4782834"/>
            <a:chOff x="1780324" y="3706271"/>
            <a:chExt cx="14010754" cy="4782834"/>
          </a:xfrm>
        </p:grpSpPr>
        <p:sp>
          <p:nvSpPr>
            <p:cNvPr id="744" name="Google Shape;744;p33"/>
            <p:cNvSpPr txBox="1"/>
            <p:nvPr/>
          </p:nvSpPr>
          <p:spPr>
            <a:xfrm>
              <a:off x="7834778" y="5636312"/>
              <a:ext cx="7956300" cy="775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539749" marR="0" lvl="1" indent="-269874" algn="l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545454"/>
                </a:buClr>
                <a:buSzPts val="2499"/>
                <a:buFont typeface="Arial"/>
                <a:buChar char="•"/>
              </a:pPr>
              <a:r>
                <a:rPr lang="ru-RU" sz="3600" dirty="0" smtClean="0">
                  <a:solidFill>
                    <a:srgbClr val="545454"/>
                  </a:solidFill>
                </a:rPr>
                <a:t>Фабрика юного предпринимателя </a:t>
              </a:r>
              <a:endParaRPr sz="3600" dirty="0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80324" y="3706271"/>
              <a:ext cx="5409221" cy="4782834"/>
            </a:xfrm>
            <a:prstGeom prst="rect">
              <a:avLst/>
            </a:prstGeom>
          </p:spPr>
        </p:pic>
      </p:grpSp>
      <p:grpSp>
        <p:nvGrpSpPr>
          <p:cNvPr id="6" name="Группа 5"/>
          <p:cNvGrpSpPr/>
          <p:nvPr/>
        </p:nvGrpSpPr>
        <p:grpSpPr>
          <a:xfrm>
            <a:off x="1767988" y="3706271"/>
            <a:ext cx="14023090" cy="4713731"/>
            <a:chOff x="1767988" y="3762612"/>
            <a:chExt cx="14023090" cy="471373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9522" b="26147"/>
            <a:stretch/>
          </p:blipFill>
          <p:spPr>
            <a:xfrm>
              <a:off x="1767988" y="3762612"/>
              <a:ext cx="5495499" cy="4713731"/>
            </a:xfrm>
            <a:prstGeom prst="rect">
              <a:avLst/>
            </a:prstGeom>
          </p:spPr>
        </p:pic>
        <p:sp>
          <p:nvSpPr>
            <p:cNvPr id="26" name="Google Shape;744;p33"/>
            <p:cNvSpPr txBox="1"/>
            <p:nvPr/>
          </p:nvSpPr>
          <p:spPr>
            <a:xfrm>
              <a:off x="7834778" y="6795547"/>
              <a:ext cx="7956300" cy="775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539749" marR="0" lvl="1" indent="-269874" algn="l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545454"/>
                </a:buClr>
                <a:buSzPts val="2499"/>
                <a:buFont typeface="Arial"/>
                <a:buChar char="•"/>
              </a:pPr>
              <a:r>
                <a:rPr lang="ru-RU" sz="3600" dirty="0" err="1" smtClean="0">
                  <a:solidFill>
                    <a:srgbClr val="545454"/>
                  </a:solidFill>
                </a:rPr>
                <a:t>Агрокласс</a:t>
              </a:r>
              <a:r>
                <a:rPr lang="ru-RU" sz="3600" dirty="0" smtClean="0">
                  <a:solidFill>
                    <a:srgbClr val="545454"/>
                  </a:solidFill>
                </a:rPr>
                <a:t> </a:t>
              </a:r>
              <a:endParaRPr sz="3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25"/>
          <p:cNvPicPr preferRelativeResize="0"/>
          <p:nvPr/>
        </p:nvPicPr>
        <p:blipFill rotWithShape="1">
          <a:blip r:embed="rId3">
            <a:alphaModFix/>
          </a:blip>
          <a:srcRect r="2030" b="17338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2" name="Google Shape;432;p25"/>
          <p:cNvGrpSpPr/>
          <p:nvPr/>
        </p:nvGrpSpPr>
        <p:grpSpPr>
          <a:xfrm>
            <a:off x="870295" y="1028700"/>
            <a:ext cx="16563899" cy="8316734"/>
            <a:chOff x="0" y="0"/>
            <a:chExt cx="4362509" cy="2190416"/>
          </a:xfrm>
        </p:grpSpPr>
        <p:sp>
          <p:nvSpPr>
            <p:cNvPr id="433" name="Google Shape;433;p25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34" name="Google Shape;434;p2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39" name="Google Shape;439;p25"/>
          <p:cNvCxnSpPr/>
          <p:nvPr/>
        </p:nvCxnSpPr>
        <p:spPr>
          <a:xfrm>
            <a:off x="4898995" y="2893349"/>
            <a:ext cx="810706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6" name="Google Shape;456;p25"/>
          <p:cNvSpPr txBox="1"/>
          <p:nvPr/>
        </p:nvSpPr>
        <p:spPr>
          <a:xfrm>
            <a:off x="5753803" y="1901762"/>
            <a:ext cx="663845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Сетевое сотрудничество</a:t>
            </a:r>
            <a:endParaRPr sz="4000" dirty="0"/>
          </a:p>
        </p:txBody>
      </p:sp>
      <p:sp>
        <p:nvSpPr>
          <p:cNvPr id="457" name="Google Shape;457;p25"/>
          <p:cNvSpPr txBox="1"/>
          <p:nvPr/>
        </p:nvSpPr>
        <p:spPr>
          <a:xfrm>
            <a:off x="6372762" y="3041814"/>
            <a:ext cx="66333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Новый формат взаимодействия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026367" y="3874417"/>
            <a:ext cx="2931886" cy="4950652"/>
            <a:chOff x="2026367" y="3874417"/>
            <a:chExt cx="2931886" cy="4950652"/>
          </a:xfrm>
        </p:grpSpPr>
        <p:grpSp>
          <p:nvGrpSpPr>
            <p:cNvPr id="440" name="Google Shape;440;p25"/>
            <p:cNvGrpSpPr/>
            <p:nvPr/>
          </p:nvGrpSpPr>
          <p:grpSpPr>
            <a:xfrm>
              <a:off x="2026367" y="7505485"/>
              <a:ext cx="2439300" cy="1319584"/>
              <a:chOff x="0" y="0"/>
              <a:chExt cx="3252400" cy="1759445"/>
            </a:xfrm>
          </p:grpSpPr>
          <p:sp>
            <p:nvSpPr>
              <p:cNvPr id="441" name="Google Shape;441;p25"/>
              <p:cNvSpPr txBox="1"/>
              <p:nvPr/>
            </p:nvSpPr>
            <p:spPr>
              <a:xfrm>
                <a:off x="0" y="0"/>
                <a:ext cx="3239700" cy="61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500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МКК</a:t>
                </a:r>
                <a:endParaRPr sz="2500"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42" name="Google Shape;442;p25"/>
              <p:cNvSpPr txBox="1"/>
              <p:nvPr/>
            </p:nvSpPr>
            <p:spPr>
              <a:xfrm>
                <a:off x="12700" y="676413"/>
                <a:ext cx="3239700" cy="10830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199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«Фонд развития бизнеса»</a:t>
                </a: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cxnSp>
            <p:nvCxnSpPr>
              <p:cNvPr id="443" name="Google Shape;443;p25"/>
              <p:cNvCxnSpPr/>
              <p:nvPr/>
            </p:nvCxnSpPr>
            <p:spPr>
              <a:xfrm>
                <a:off x="1058977" y="536713"/>
                <a:ext cx="1286783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F8E17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1802" t="1350" r="7270" b="-1350"/>
            <a:stretch/>
          </p:blipFill>
          <p:spPr>
            <a:xfrm>
              <a:off x="2026367" y="3874417"/>
              <a:ext cx="2931886" cy="3601524"/>
            </a:xfrm>
            <a:prstGeom prst="rect">
              <a:avLst/>
            </a:prstGeom>
          </p:spPr>
        </p:pic>
      </p:grpSp>
      <p:grpSp>
        <p:nvGrpSpPr>
          <p:cNvPr id="7" name="Группа 6"/>
          <p:cNvGrpSpPr/>
          <p:nvPr/>
        </p:nvGrpSpPr>
        <p:grpSpPr>
          <a:xfrm>
            <a:off x="5687037" y="3874418"/>
            <a:ext cx="3114293" cy="4549455"/>
            <a:chOff x="5687037" y="3874418"/>
            <a:chExt cx="3114293" cy="4549455"/>
          </a:xfrm>
        </p:grpSpPr>
        <p:grpSp>
          <p:nvGrpSpPr>
            <p:cNvPr id="444" name="Google Shape;444;p25"/>
            <p:cNvGrpSpPr/>
            <p:nvPr/>
          </p:nvGrpSpPr>
          <p:grpSpPr>
            <a:xfrm>
              <a:off x="5952030" y="7510426"/>
              <a:ext cx="2439300" cy="913447"/>
              <a:chOff x="0" y="0"/>
              <a:chExt cx="3252400" cy="1217929"/>
            </a:xfrm>
          </p:grpSpPr>
          <p:sp>
            <p:nvSpPr>
              <p:cNvPr id="445" name="Google Shape;445;p25"/>
              <p:cNvSpPr txBox="1"/>
              <p:nvPr/>
            </p:nvSpPr>
            <p:spPr>
              <a:xfrm>
                <a:off x="0" y="0"/>
                <a:ext cx="3239700" cy="5909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ru-RU" sz="2400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Ветстанция</a:t>
                </a:r>
                <a:endParaRPr sz="2400"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46" name="Google Shape;446;p25"/>
              <p:cNvSpPr txBox="1"/>
              <p:nvPr/>
            </p:nvSpPr>
            <p:spPr>
              <a:xfrm>
                <a:off x="12700" y="676413"/>
                <a:ext cx="3239700" cy="5415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199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Г. Приозерск</a:t>
                </a: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cxnSp>
            <p:nvCxnSpPr>
              <p:cNvPr id="447" name="Google Shape;447;p25"/>
              <p:cNvCxnSpPr/>
              <p:nvPr/>
            </p:nvCxnSpPr>
            <p:spPr>
              <a:xfrm>
                <a:off x="1058977" y="536713"/>
                <a:ext cx="1286783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F8E17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598" t="7886" r="598" b="5374"/>
            <a:stretch/>
          </p:blipFill>
          <p:spPr>
            <a:xfrm>
              <a:off x="5687037" y="3874418"/>
              <a:ext cx="3114293" cy="3494290"/>
            </a:xfrm>
            <a:prstGeom prst="rect">
              <a:avLst/>
            </a:prstGeom>
          </p:spPr>
        </p:pic>
      </p:grpSp>
      <p:grpSp>
        <p:nvGrpSpPr>
          <p:cNvPr id="8" name="Группа 7"/>
          <p:cNvGrpSpPr/>
          <p:nvPr/>
        </p:nvGrpSpPr>
        <p:grpSpPr>
          <a:xfrm>
            <a:off x="9550400" y="3871793"/>
            <a:ext cx="3030220" cy="4884180"/>
            <a:chOff x="9550400" y="3871793"/>
            <a:chExt cx="3030220" cy="4884180"/>
          </a:xfrm>
        </p:grpSpPr>
        <p:grpSp>
          <p:nvGrpSpPr>
            <p:cNvPr id="448" name="Google Shape;448;p25"/>
            <p:cNvGrpSpPr/>
            <p:nvPr/>
          </p:nvGrpSpPr>
          <p:grpSpPr>
            <a:xfrm>
              <a:off x="9658437" y="7509999"/>
              <a:ext cx="2439300" cy="1245974"/>
              <a:chOff x="0" y="0"/>
              <a:chExt cx="3252400" cy="1661298"/>
            </a:xfrm>
          </p:grpSpPr>
          <p:sp>
            <p:nvSpPr>
              <p:cNvPr id="449" name="Google Shape;449;p25"/>
              <p:cNvSpPr txBox="1"/>
              <p:nvPr/>
            </p:nvSpPr>
            <p:spPr>
              <a:xfrm>
                <a:off x="0" y="0"/>
                <a:ext cx="3239700" cy="5909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Мичуринский</a:t>
                </a:r>
                <a:endParaRPr sz="2400"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50" name="Google Shape;450;p25"/>
              <p:cNvSpPr txBox="1"/>
              <p:nvPr/>
            </p:nvSpPr>
            <p:spPr>
              <a:xfrm>
                <a:off x="12700" y="676413"/>
                <a:ext cx="3239700" cy="9848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000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Многопрофильный техникум</a:t>
                </a:r>
                <a:endParaRPr sz="2000"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cxnSp>
            <p:nvCxnSpPr>
              <p:cNvPr id="451" name="Google Shape;451;p25"/>
              <p:cNvCxnSpPr/>
              <p:nvPr/>
            </p:nvCxnSpPr>
            <p:spPr>
              <a:xfrm>
                <a:off x="1058977" y="536713"/>
                <a:ext cx="1286783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F8E17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8021" t="9870" r="8443" b="7585"/>
            <a:stretch/>
          </p:blipFill>
          <p:spPr>
            <a:xfrm>
              <a:off x="9550400" y="3871793"/>
              <a:ext cx="3030220" cy="3496915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13450915" y="3871793"/>
            <a:ext cx="3045725" cy="4517595"/>
            <a:chOff x="13450915" y="3871793"/>
            <a:chExt cx="3045725" cy="4517595"/>
          </a:xfrm>
        </p:grpSpPr>
        <p:grpSp>
          <p:nvGrpSpPr>
            <p:cNvPr id="452" name="Google Shape;452;p25"/>
            <p:cNvGrpSpPr/>
            <p:nvPr/>
          </p:nvGrpSpPr>
          <p:grpSpPr>
            <a:xfrm>
              <a:off x="13593625" y="7475941"/>
              <a:ext cx="2439300" cy="913447"/>
              <a:chOff x="0" y="0"/>
              <a:chExt cx="3252400" cy="1217929"/>
            </a:xfrm>
          </p:grpSpPr>
          <p:sp>
            <p:nvSpPr>
              <p:cNvPr id="453" name="Google Shape;453;p25"/>
              <p:cNvSpPr txBox="1"/>
              <p:nvPr/>
            </p:nvSpPr>
            <p:spPr>
              <a:xfrm>
                <a:off x="0" y="0"/>
                <a:ext cx="3239700" cy="5909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АО ПЗ </a:t>
                </a:r>
                <a:endParaRPr sz="2400"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54" name="Google Shape;454;p25"/>
              <p:cNvSpPr txBox="1"/>
              <p:nvPr/>
            </p:nvSpPr>
            <p:spPr>
              <a:xfrm>
                <a:off x="12700" y="676413"/>
                <a:ext cx="3239700" cy="5415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199" dirty="0" smtClean="0">
                    <a:solidFill>
                      <a:srgbClr val="5454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«Первомайский»</a:t>
                </a: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cxnSp>
            <p:nvCxnSpPr>
              <p:cNvPr id="455" name="Google Shape;455;p25"/>
              <p:cNvCxnSpPr/>
              <p:nvPr/>
            </p:nvCxnSpPr>
            <p:spPr>
              <a:xfrm>
                <a:off x="1058977" y="536713"/>
                <a:ext cx="1286783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F8E17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2956"/>
            <a:stretch/>
          </p:blipFill>
          <p:spPr>
            <a:xfrm>
              <a:off x="13450915" y="3871793"/>
              <a:ext cx="3045725" cy="350436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899"/>
          <a:stretch/>
        </p:blipFill>
        <p:spPr>
          <a:xfrm>
            <a:off x="0" y="-127000"/>
            <a:ext cx="18288000" cy="10414000"/>
          </a:xfrm>
          <a:prstGeom prst="rect">
            <a:avLst/>
          </a:prstGeom>
        </p:spPr>
      </p:pic>
      <p:grpSp>
        <p:nvGrpSpPr>
          <p:cNvPr id="326" name="Google Shape;326;p20"/>
          <p:cNvGrpSpPr/>
          <p:nvPr/>
        </p:nvGrpSpPr>
        <p:grpSpPr>
          <a:xfrm>
            <a:off x="418987" y="173479"/>
            <a:ext cx="17139345" cy="9813042"/>
            <a:chOff x="0" y="0"/>
            <a:chExt cx="4362509" cy="2190416"/>
          </a:xfrm>
        </p:grpSpPr>
        <p:sp>
          <p:nvSpPr>
            <p:cNvPr id="327" name="Google Shape;327;p20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28" name="Google Shape;328;p20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5" name="Google Shape;335;p20"/>
          <p:cNvGrpSpPr/>
          <p:nvPr/>
        </p:nvGrpSpPr>
        <p:grpSpPr>
          <a:xfrm>
            <a:off x="15245344" y="219527"/>
            <a:ext cx="1522681" cy="2355082"/>
            <a:chOff x="8390051" y="204415"/>
            <a:chExt cx="1522681" cy="2355082"/>
          </a:xfrm>
        </p:grpSpPr>
        <p:sp>
          <p:nvSpPr>
            <p:cNvPr id="336" name="Google Shape;336;p20"/>
            <p:cNvSpPr/>
            <p:nvPr/>
          </p:nvSpPr>
          <p:spPr>
            <a:xfrm>
              <a:off x="9090181" y="399481"/>
              <a:ext cx="822551" cy="2160016"/>
            </a:xfrm>
            <a:custGeom>
              <a:avLst/>
              <a:gdLst/>
              <a:ahLst/>
              <a:cxnLst/>
              <a:rect l="l" t="t" r="r" b="b"/>
              <a:pathLst>
                <a:path w="822551" h="2160016" extrusionOk="0">
                  <a:moveTo>
                    <a:pt x="818045" y="905285"/>
                  </a:moveTo>
                  <a:cubicBezTo>
                    <a:pt x="776181" y="1001260"/>
                    <a:pt x="731385" y="1095972"/>
                    <a:pt x="684087" y="1189431"/>
                  </a:cubicBezTo>
                  <a:cubicBezTo>
                    <a:pt x="518099" y="1517377"/>
                    <a:pt x="320926" y="1827297"/>
                    <a:pt x="126689" y="2138687"/>
                  </a:cubicBezTo>
                  <a:cubicBezTo>
                    <a:pt x="99688" y="2182062"/>
                    <a:pt x="33326" y="2153566"/>
                    <a:pt x="45262" y="2104321"/>
                  </a:cubicBezTo>
                  <a:cubicBezTo>
                    <a:pt x="119359" y="1797543"/>
                    <a:pt x="194501" y="1489926"/>
                    <a:pt x="302511" y="1192992"/>
                  </a:cubicBezTo>
                  <a:cubicBezTo>
                    <a:pt x="223384" y="1199699"/>
                    <a:pt x="144055" y="1207033"/>
                    <a:pt x="66820" y="1224842"/>
                  </a:cubicBezTo>
                  <a:cubicBezTo>
                    <a:pt x="19940" y="1235949"/>
                    <a:pt x="-14810" y="1188169"/>
                    <a:pt x="6334" y="1146050"/>
                  </a:cubicBezTo>
                  <a:cubicBezTo>
                    <a:pt x="30404" y="1098482"/>
                    <a:pt x="57824" y="1052384"/>
                    <a:pt x="86082" y="1006700"/>
                  </a:cubicBezTo>
                  <a:cubicBezTo>
                    <a:pt x="167495" y="841575"/>
                    <a:pt x="262741" y="682527"/>
                    <a:pt x="355676" y="523478"/>
                  </a:cubicBezTo>
                  <a:cubicBezTo>
                    <a:pt x="455100" y="353535"/>
                    <a:pt x="559125" y="186315"/>
                    <a:pt x="662534" y="18887"/>
                  </a:cubicBezTo>
                  <a:cubicBezTo>
                    <a:pt x="686388" y="-19883"/>
                    <a:pt x="741651" y="6523"/>
                    <a:pt x="733281" y="48641"/>
                  </a:cubicBezTo>
                  <a:cubicBezTo>
                    <a:pt x="703133" y="200982"/>
                    <a:pt x="669855" y="352485"/>
                    <a:pt x="629247" y="502315"/>
                  </a:cubicBezTo>
                  <a:cubicBezTo>
                    <a:pt x="608734" y="577961"/>
                    <a:pt x="586545" y="653399"/>
                    <a:pt x="562894" y="728206"/>
                  </a:cubicBezTo>
                  <a:cubicBezTo>
                    <a:pt x="552011" y="763203"/>
                    <a:pt x="540287" y="797987"/>
                    <a:pt x="529819" y="832979"/>
                  </a:cubicBezTo>
                  <a:cubicBezTo>
                    <a:pt x="525843" y="846182"/>
                    <a:pt x="522488" y="859172"/>
                    <a:pt x="519148" y="872375"/>
                  </a:cubicBezTo>
                  <a:cubicBezTo>
                    <a:pt x="604334" y="856238"/>
                    <a:pt x="690156" y="843040"/>
                    <a:pt x="776181" y="832353"/>
                  </a:cubicBezTo>
                  <a:cubicBezTo>
                    <a:pt x="817000" y="827124"/>
                    <a:pt x="830602" y="876157"/>
                    <a:pt x="818045" y="9052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0"/>
            <p:cNvSpPr/>
            <p:nvPr/>
          </p:nvSpPr>
          <p:spPr>
            <a:xfrm>
              <a:off x="8390051" y="204415"/>
              <a:ext cx="574643" cy="2039621"/>
            </a:xfrm>
            <a:custGeom>
              <a:avLst/>
              <a:gdLst/>
              <a:ahLst/>
              <a:cxnLst/>
              <a:rect l="l" t="t" r="r" b="b"/>
              <a:pathLst>
                <a:path w="574643" h="2039621" extrusionOk="0">
                  <a:moveTo>
                    <a:pt x="525251" y="798250"/>
                  </a:moveTo>
                  <a:cubicBezTo>
                    <a:pt x="432682" y="840670"/>
                    <a:pt x="342988" y="892435"/>
                    <a:pt x="250071" y="933521"/>
                  </a:cubicBezTo>
                  <a:cubicBezTo>
                    <a:pt x="249864" y="931666"/>
                    <a:pt x="249652" y="929815"/>
                    <a:pt x="249436" y="927968"/>
                  </a:cubicBezTo>
                  <a:cubicBezTo>
                    <a:pt x="243842" y="878083"/>
                    <a:pt x="238676" y="828150"/>
                    <a:pt x="233957" y="778175"/>
                  </a:cubicBezTo>
                  <a:cubicBezTo>
                    <a:pt x="233439" y="772669"/>
                    <a:pt x="232856" y="767163"/>
                    <a:pt x="232324" y="761657"/>
                  </a:cubicBezTo>
                  <a:cubicBezTo>
                    <a:pt x="231680" y="752448"/>
                    <a:pt x="231176" y="743230"/>
                    <a:pt x="230504" y="734022"/>
                  </a:cubicBezTo>
                  <a:cubicBezTo>
                    <a:pt x="224684" y="654439"/>
                    <a:pt x="217650" y="574945"/>
                    <a:pt x="209411" y="495579"/>
                  </a:cubicBezTo>
                  <a:cubicBezTo>
                    <a:pt x="203535" y="438906"/>
                    <a:pt x="173857" y="949"/>
                    <a:pt x="125194" y="3"/>
                  </a:cubicBezTo>
                  <a:cubicBezTo>
                    <a:pt x="58653" y="-1297"/>
                    <a:pt x="35801" y="492244"/>
                    <a:pt x="30866" y="551837"/>
                  </a:cubicBezTo>
                  <a:cubicBezTo>
                    <a:pt x="20463" y="677330"/>
                    <a:pt x="13147" y="803068"/>
                    <a:pt x="8245" y="928891"/>
                  </a:cubicBezTo>
                  <a:cubicBezTo>
                    <a:pt x="3798" y="1042821"/>
                    <a:pt x="-12396" y="1166058"/>
                    <a:pt x="18313" y="1277336"/>
                  </a:cubicBezTo>
                  <a:cubicBezTo>
                    <a:pt x="28287" y="1313449"/>
                    <a:pt x="47902" y="1322441"/>
                    <a:pt x="83805" y="1313571"/>
                  </a:cubicBezTo>
                  <a:cubicBezTo>
                    <a:pt x="142724" y="1299012"/>
                    <a:pt x="191095" y="1257120"/>
                    <a:pt x="242468" y="1227111"/>
                  </a:cubicBezTo>
                  <a:cubicBezTo>
                    <a:pt x="269422" y="1211365"/>
                    <a:pt x="296457" y="1195817"/>
                    <a:pt x="323416" y="1180066"/>
                  </a:cubicBezTo>
                  <a:cubicBezTo>
                    <a:pt x="330101" y="1459191"/>
                    <a:pt x="362287" y="1738335"/>
                    <a:pt x="399663" y="2014634"/>
                  </a:cubicBezTo>
                  <a:cubicBezTo>
                    <a:pt x="403982" y="2046366"/>
                    <a:pt x="448909" y="2048702"/>
                    <a:pt x="455520" y="2016885"/>
                  </a:cubicBezTo>
                  <a:cubicBezTo>
                    <a:pt x="470839" y="1943953"/>
                    <a:pt x="483288" y="1870535"/>
                    <a:pt x="493799" y="1796727"/>
                  </a:cubicBezTo>
                  <a:cubicBezTo>
                    <a:pt x="516020" y="1712556"/>
                    <a:pt x="517149" y="1614900"/>
                    <a:pt x="526973" y="1528270"/>
                  </a:cubicBezTo>
                  <a:cubicBezTo>
                    <a:pt x="538213" y="1429135"/>
                    <a:pt x="547533" y="1329784"/>
                    <a:pt x="554934" y="1230281"/>
                  </a:cubicBezTo>
                  <a:cubicBezTo>
                    <a:pt x="561474" y="1142243"/>
                    <a:pt x="566513" y="1054088"/>
                    <a:pt x="570037" y="965876"/>
                  </a:cubicBezTo>
                  <a:cubicBezTo>
                    <a:pt x="570691" y="949475"/>
                    <a:pt x="580646" y="871347"/>
                    <a:pt x="569086" y="826417"/>
                  </a:cubicBezTo>
                  <a:cubicBezTo>
                    <a:pt x="562730" y="801660"/>
                    <a:pt x="549824" y="786988"/>
                    <a:pt x="525251" y="7982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387871" y="7962367"/>
            <a:ext cx="11857473" cy="2174393"/>
            <a:chOff x="3387871" y="8078716"/>
            <a:chExt cx="11857473" cy="2174393"/>
          </a:xfrm>
        </p:grpSpPr>
        <p:grpSp>
          <p:nvGrpSpPr>
            <p:cNvPr id="331" name="Google Shape;331;p20"/>
            <p:cNvGrpSpPr/>
            <p:nvPr/>
          </p:nvGrpSpPr>
          <p:grpSpPr>
            <a:xfrm>
              <a:off x="3387871" y="8285421"/>
              <a:ext cx="11029679" cy="1967688"/>
              <a:chOff x="0" y="-47625"/>
              <a:chExt cx="3122956" cy="860425"/>
            </a:xfrm>
          </p:grpSpPr>
          <p:sp>
            <p:nvSpPr>
              <p:cNvPr id="332" name="Google Shape;332;p20"/>
              <p:cNvSpPr/>
              <p:nvPr/>
            </p:nvSpPr>
            <p:spPr>
              <a:xfrm>
                <a:off x="0" y="0"/>
                <a:ext cx="3122956" cy="452741"/>
              </a:xfrm>
              <a:custGeom>
                <a:avLst/>
                <a:gdLst/>
                <a:ahLst/>
                <a:cxnLst/>
                <a:rect l="l" t="t" r="r" b="b"/>
                <a:pathLst>
                  <a:path w="3122956" h="452741" extrusionOk="0">
                    <a:moveTo>
                      <a:pt x="0" y="0"/>
                    </a:moveTo>
                    <a:lnTo>
                      <a:pt x="3122956" y="0"/>
                    </a:lnTo>
                    <a:lnTo>
                      <a:pt x="3122956" y="452741"/>
                    </a:lnTo>
                    <a:lnTo>
                      <a:pt x="0" y="4527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33" name="Google Shape;333;p20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3387871" y="8078716"/>
              <a:ext cx="11857473" cy="1564422"/>
              <a:chOff x="3387871" y="8078716"/>
              <a:chExt cx="11857473" cy="1564422"/>
            </a:xfrm>
          </p:grpSpPr>
          <p:cxnSp>
            <p:nvCxnSpPr>
              <p:cNvPr id="330" name="Google Shape;330;p20"/>
              <p:cNvCxnSpPr/>
              <p:nvPr/>
            </p:nvCxnSpPr>
            <p:spPr>
              <a:xfrm>
                <a:off x="3387871" y="8078716"/>
                <a:ext cx="11857472" cy="0"/>
              </a:xfrm>
              <a:prstGeom prst="straightConnector1">
                <a:avLst/>
              </a:prstGeom>
              <a:noFill/>
              <a:ln w="247650" cap="flat" cmpd="sng">
                <a:solidFill>
                  <a:srgbClr val="F8E17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34" name="Google Shape;334;p20"/>
              <p:cNvSpPr txBox="1"/>
              <p:nvPr/>
            </p:nvSpPr>
            <p:spPr>
              <a:xfrm>
                <a:off x="4242546" y="8611893"/>
                <a:ext cx="10242118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4000" dirty="0" smtClean="0">
                    <a:solidFill>
                      <a:srgbClr val="545454"/>
                    </a:solidFill>
                    <a:latin typeface="Ubuntu"/>
                    <a:ea typeface="Ubuntu"/>
                    <a:cs typeface="Ubuntu"/>
                    <a:sym typeface="Ubuntu"/>
                  </a:rPr>
                  <a:t>«Фабрика» освоила теорию</a:t>
                </a:r>
                <a:endParaRPr sz="4000" dirty="0"/>
              </a:p>
            </p:txBody>
          </p:sp>
          <p:cxnSp>
            <p:nvCxnSpPr>
              <p:cNvPr id="338" name="Google Shape;338;p20"/>
              <p:cNvCxnSpPr/>
              <p:nvPr/>
            </p:nvCxnSpPr>
            <p:spPr>
              <a:xfrm>
                <a:off x="3387872" y="9643138"/>
                <a:ext cx="11857472" cy="0"/>
              </a:xfrm>
              <a:prstGeom prst="straightConnector1">
                <a:avLst/>
              </a:prstGeom>
              <a:noFill/>
              <a:ln w="247650" cap="flat" cmpd="sng">
                <a:solidFill>
                  <a:srgbClr val="F8E17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34"/>
          <p:cNvPicPr preferRelativeResize="0"/>
          <p:nvPr/>
        </p:nvPicPr>
        <p:blipFill rotWithShape="1">
          <a:blip r:embed="rId3">
            <a:alphaModFix/>
          </a:blip>
          <a:srcRect l="3686" r="1705" b="20175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9" name="Google Shape;759;p34"/>
          <p:cNvGrpSpPr/>
          <p:nvPr/>
        </p:nvGrpSpPr>
        <p:grpSpPr>
          <a:xfrm>
            <a:off x="959193" y="1627832"/>
            <a:ext cx="16563899" cy="8514885"/>
            <a:chOff x="0" y="0"/>
            <a:chExt cx="4362509" cy="2242604"/>
          </a:xfrm>
        </p:grpSpPr>
        <p:sp>
          <p:nvSpPr>
            <p:cNvPr id="760" name="Google Shape;760;p34"/>
            <p:cNvSpPr/>
            <p:nvPr/>
          </p:nvSpPr>
          <p:spPr>
            <a:xfrm>
              <a:off x="0" y="52188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61" name="Google Shape;761;p3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2" name="Google Shape;762;p34"/>
          <p:cNvSpPr txBox="1"/>
          <p:nvPr/>
        </p:nvSpPr>
        <p:spPr>
          <a:xfrm>
            <a:off x="1935842" y="3179352"/>
            <a:ext cx="7305300" cy="1280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Курс внеурочной деятельности для 2-3 классов</a:t>
            </a:r>
            <a:endParaRPr sz="3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3" name="Google Shape;763;p34"/>
          <p:cNvSpPr txBox="1"/>
          <p:nvPr/>
        </p:nvSpPr>
        <p:spPr>
          <a:xfrm>
            <a:off x="1935842" y="5871091"/>
            <a:ext cx="7642460" cy="2757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499"/>
              <a:buFont typeface="Open Sans"/>
              <a:buChar char="•"/>
            </a:pPr>
            <a:r>
              <a:rPr lang="ru-RU" sz="32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Знакомство с домашними животными</a:t>
            </a:r>
            <a:endParaRPr sz="3200" dirty="0">
              <a:latin typeface="Open Sans"/>
              <a:ea typeface="Open Sans"/>
              <a:cs typeface="Open Sans"/>
              <a:sym typeface="Open Sans"/>
            </a:endParaRPr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499"/>
              <a:buFont typeface="Open Sans"/>
              <a:buChar char="•"/>
            </a:pPr>
            <a:r>
              <a:rPr lang="ru-RU" sz="32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Азы сельского хозяйства</a:t>
            </a:r>
            <a:endParaRPr sz="3200" dirty="0">
              <a:latin typeface="Open Sans"/>
              <a:ea typeface="Open Sans"/>
              <a:cs typeface="Open Sans"/>
              <a:sym typeface="Open Sans"/>
            </a:endParaRPr>
          </a:p>
          <a:p>
            <a:pPr marL="539750" marR="0" lvl="1" indent="-2698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00"/>
              <a:buFont typeface="Open Sans"/>
              <a:buChar char="•"/>
            </a:pPr>
            <a:r>
              <a:rPr lang="ru-RU" sz="32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Практическая деятельность</a:t>
            </a:r>
            <a:endParaRPr sz="3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66" name="Google Shape;766;p34"/>
          <p:cNvCxnSpPr/>
          <p:nvPr/>
        </p:nvCxnSpPr>
        <p:spPr>
          <a:xfrm flipV="1">
            <a:off x="10782300" y="3403130"/>
            <a:ext cx="5966289" cy="44920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7" name="Google Shape;767;p34"/>
          <p:cNvCxnSpPr/>
          <p:nvPr/>
        </p:nvCxnSpPr>
        <p:spPr>
          <a:xfrm flipV="1">
            <a:off x="10782300" y="9189725"/>
            <a:ext cx="6106876" cy="11425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8" name="Google Shape;768;p34"/>
          <p:cNvCxnSpPr/>
          <p:nvPr/>
        </p:nvCxnSpPr>
        <p:spPr>
          <a:xfrm rot="5400000">
            <a:off x="14431128" y="6191448"/>
            <a:ext cx="4909809" cy="0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9" name="Google Shape;769;p34"/>
          <p:cNvCxnSpPr/>
          <p:nvPr/>
        </p:nvCxnSpPr>
        <p:spPr>
          <a:xfrm rot="5400000">
            <a:off x="8318505" y="6095939"/>
            <a:ext cx="4909809" cy="0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0" name="Google Shape;770;p34"/>
          <p:cNvSpPr txBox="1"/>
          <p:nvPr/>
        </p:nvSpPr>
        <p:spPr>
          <a:xfrm>
            <a:off x="3202299" y="1996474"/>
            <a:ext cx="1150045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 «Мы твои друзья»</a:t>
            </a:r>
            <a:endParaRPr sz="4000" dirty="0"/>
          </a:p>
        </p:txBody>
      </p:sp>
      <p:cxnSp>
        <p:nvCxnSpPr>
          <p:cNvPr id="771" name="Google Shape;771;p34"/>
          <p:cNvCxnSpPr/>
          <p:nvPr/>
        </p:nvCxnSpPr>
        <p:spPr>
          <a:xfrm>
            <a:off x="4898995" y="2893349"/>
            <a:ext cx="810706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06" r="19029" b="15505"/>
          <a:stretch/>
        </p:blipFill>
        <p:spPr>
          <a:xfrm>
            <a:off x="11204701" y="3641034"/>
            <a:ext cx="5341875" cy="53508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45" t="-10617" r="245" b="11562"/>
          <a:stretch/>
        </p:blipFill>
        <p:spPr>
          <a:xfrm>
            <a:off x="11164800" y="2994589"/>
            <a:ext cx="5341875" cy="6093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34"/>
          <p:cNvPicPr preferRelativeResize="0"/>
          <p:nvPr/>
        </p:nvPicPr>
        <p:blipFill rotWithShape="1">
          <a:blip r:embed="rId3">
            <a:alphaModFix/>
          </a:blip>
          <a:srcRect l="3686" r="1705" b="20175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9" name="Google Shape;759;p34"/>
          <p:cNvGrpSpPr/>
          <p:nvPr/>
        </p:nvGrpSpPr>
        <p:grpSpPr>
          <a:xfrm>
            <a:off x="959193" y="1627832"/>
            <a:ext cx="16563899" cy="8514885"/>
            <a:chOff x="0" y="0"/>
            <a:chExt cx="4362509" cy="2242604"/>
          </a:xfrm>
        </p:grpSpPr>
        <p:sp>
          <p:nvSpPr>
            <p:cNvPr id="760" name="Google Shape;760;p34"/>
            <p:cNvSpPr/>
            <p:nvPr/>
          </p:nvSpPr>
          <p:spPr>
            <a:xfrm>
              <a:off x="0" y="52188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761" name="Google Shape;761;p3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2" name="Google Shape;762;p34"/>
          <p:cNvSpPr txBox="1"/>
          <p:nvPr/>
        </p:nvSpPr>
        <p:spPr>
          <a:xfrm>
            <a:off x="1935842" y="3179352"/>
            <a:ext cx="14624958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Успех данного курса – совместная работа</a:t>
            </a:r>
            <a:endParaRPr sz="3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68" name="Google Shape;768;p34"/>
          <p:cNvCxnSpPr/>
          <p:nvPr/>
        </p:nvCxnSpPr>
        <p:spPr>
          <a:xfrm rot="5400000">
            <a:off x="14431128" y="6191448"/>
            <a:ext cx="4909809" cy="0"/>
          </a:xfrm>
          <a:prstGeom prst="straightConnector1">
            <a:avLst/>
          </a:prstGeom>
          <a:noFill/>
          <a:ln w="47625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0" name="Google Shape;770;p34"/>
          <p:cNvSpPr txBox="1"/>
          <p:nvPr/>
        </p:nvSpPr>
        <p:spPr>
          <a:xfrm>
            <a:off x="3712033" y="2055198"/>
            <a:ext cx="1150045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err="1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Агрокласс</a:t>
            </a:r>
            <a:endParaRPr sz="4000" dirty="0"/>
          </a:p>
        </p:txBody>
      </p:sp>
      <p:cxnSp>
        <p:nvCxnSpPr>
          <p:cNvPr id="771" name="Google Shape;771;p34"/>
          <p:cNvCxnSpPr/>
          <p:nvPr/>
        </p:nvCxnSpPr>
        <p:spPr>
          <a:xfrm>
            <a:off x="4898995" y="2893349"/>
            <a:ext cx="810706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014"/>
          <a:stretch/>
        </p:blipFill>
        <p:spPr>
          <a:xfrm>
            <a:off x="1282409" y="3960716"/>
            <a:ext cx="6379470" cy="59653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89" t="7007" r="3895" b="29638"/>
          <a:stretch/>
        </p:blipFill>
        <p:spPr>
          <a:xfrm>
            <a:off x="9248322" y="4017677"/>
            <a:ext cx="6163142" cy="5908411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1250426" y="3960716"/>
            <a:ext cx="14330619" cy="5965372"/>
            <a:chOff x="1250426" y="3960716"/>
            <a:chExt cx="14330619" cy="596537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3171"/>
            <a:stretch/>
          </p:blipFill>
          <p:spPr>
            <a:xfrm>
              <a:off x="1250426" y="3960716"/>
              <a:ext cx="6391346" cy="5965372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351"/>
            <a:stretch/>
          </p:blipFill>
          <p:spPr>
            <a:xfrm>
              <a:off x="9248320" y="3960716"/>
              <a:ext cx="6332725" cy="5965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77267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l="8867" t="11715" r="8266" b="18365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870295" y="1028700"/>
            <a:ext cx="16563899" cy="8316734"/>
            <a:chOff x="0" y="0"/>
            <a:chExt cx="4362509" cy="2190416"/>
          </a:xfrm>
        </p:grpSpPr>
        <p:sp>
          <p:nvSpPr>
            <p:cNvPr id="107" name="Google Shape;107;p15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08" name="Google Shape;108;p1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5"/>
          <p:cNvSpPr txBox="1"/>
          <p:nvPr/>
        </p:nvSpPr>
        <p:spPr>
          <a:xfrm>
            <a:off x="3286610" y="1128461"/>
            <a:ext cx="1024211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РДДМ</a:t>
            </a:r>
            <a:endParaRPr sz="4000" dirty="0"/>
          </a:p>
        </p:txBody>
      </p:sp>
      <p:cxnSp>
        <p:nvCxnSpPr>
          <p:cNvPr id="112" name="Google Shape;112;p15"/>
          <p:cNvCxnSpPr/>
          <p:nvPr/>
        </p:nvCxnSpPr>
        <p:spPr>
          <a:xfrm>
            <a:off x="5559485" y="1969755"/>
            <a:ext cx="6262585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3" name="Google Shape;113;p15"/>
          <p:cNvCxnSpPr/>
          <p:nvPr/>
        </p:nvCxnSpPr>
        <p:spPr>
          <a:xfrm>
            <a:off x="5559485" y="5943401"/>
            <a:ext cx="6262585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4" name="Google Shape;114;p15"/>
          <p:cNvCxnSpPr/>
          <p:nvPr/>
        </p:nvCxnSpPr>
        <p:spPr>
          <a:xfrm rot="5400000">
            <a:off x="10217594" y="3965219"/>
            <a:ext cx="3641786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5" name="Google Shape;115;p15"/>
          <p:cNvCxnSpPr/>
          <p:nvPr/>
        </p:nvCxnSpPr>
        <p:spPr>
          <a:xfrm rot="5400000">
            <a:off x="3545175" y="3965219"/>
            <a:ext cx="3641786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" name="Google Shape;116;p15"/>
          <p:cNvCxnSpPr/>
          <p:nvPr/>
        </p:nvCxnSpPr>
        <p:spPr>
          <a:xfrm>
            <a:off x="7409503" y="7568017"/>
            <a:ext cx="2562549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17" name="Google Shape;117;p15"/>
          <p:cNvGrpSpPr/>
          <p:nvPr/>
        </p:nvGrpSpPr>
        <p:grpSpPr>
          <a:xfrm rot="-3483906">
            <a:off x="3252713" y="4551234"/>
            <a:ext cx="1061402" cy="1701731"/>
            <a:chOff x="5163970" y="3648026"/>
            <a:chExt cx="1061402" cy="1701731"/>
          </a:xfrm>
        </p:grpSpPr>
        <p:sp>
          <p:nvSpPr>
            <p:cNvPr id="118" name="Google Shape;118;p15"/>
            <p:cNvSpPr/>
            <p:nvPr/>
          </p:nvSpPr>
          <p:spPr>
            <a:xfrm>
              <a:off x="5387232" y="4324050"/>
              <a:ext cx="573243" cy="551388"/>
            </a:xfrm>
            <a:custGeom>
              <a:avLst/>
              <a:gdLst/>
              <a:ahLst/>
              <a:cxnLst/>
              <a:rect l="l" t="t" r="r" b="b"/>
              <a:pathLst>
                <a:path w="573243" h="551388" extrusionOk="0">
                  <a:moveTo>
                    <a:pt x="336668" y="163755"/>
                  </a:moveTo>
                  <a:cubicBezTo>
                    <a:pt x="201299" y="44120"/>
                    <a:pt x="137460" y="-12228"/>
                    <a:pt x="79022" y="2219"/>
                  </a:cubicBezTo>
                  <a:cubicBezTo>
                    <a:pt x="29221" y="14533"/>
                    <a:pt x="-1358" y="67341"/>
                    <a:pt x="46" y="120299"/>
                  </a:cubicBezTo>
                  <a:cubicBezTo>
                    <a:pt x="2965" y="230412"/>
                    <a:pt x="252321" y="425114"/>
                    <a:pt x="340784" y="491519"/>
                  </a:cubicBezTo>
                  <a:cubicBezTo>
                    <a:pt x="393017" y="530720"/>
                    <a:pt x="460924" y="571654"/>
                    <a:pt x="518256" y="540230"/>
                  </a:cubicBezTo>
                  <a:cubicBezTo>
                    <a:pt x="545495" y="525299"/>
                    <a:pt x="566588" y="496097"/>
                    <a:pt x="571864" y="460725"/>
                  </a:cubicBezTo>
                  <a:cubicBezTo>
                    <a:pt x="586228" y="364403"/>
                    <a:pt x="487139" y="296728"/>
                    <a:pt x="336668" y="163755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5163970" y="5047032"/>
              <a:ext cx="630576" cy="302725"/>
            </a:xfrm>
            <a:custGeom>
              <a:avLst/>
              <a:gdLst/>
              <a:ahLst/>
              <a:cxnLst/>
              <a:rect l="l" t="t" r="r" b="b"/>
              <a:pathLst>
                <a:path w="630576" h="302725" extrusionOk="0">
                  <a:moveTo>
                    <a:pt x="601689" y="30393"/>
                  </a:moveTo>
                  <a:cubicBezTo>
                    <a:pt x="565008" y="-8318"/>
                    <a:pt x="498369" y="-7655"/>
                    <a:pt x="297535" y="18886"/>
                  </a:cubicBezTo>
                  <a:cubicBezTo>
                    <a:pt x="212219" y="30165"/>
                    <a:pt x="131716" y="38745"/>
                    <a:pt x="53512" y="82704"/>
                  </a:cubicBezTo>
                  <a:cubicBezTo>
                    <a:pt x="-29569" y="129407"/>
                    <a:pt x="-12565" y="281337"/>
                    <a:pt x="81370" y="297402"/>
                  </a:cubicBezTo>
                  <a:cubicBezTo>
                    <a:pt x="167602" y="312149"/>
                    <a:pt x="248054" y="293488"/>
                    <a:pt x="330700" y="275153"/>
                  </a:cubicBezTo>
                  <a:cubicBezTo>
                    <a:pt x="534088" y="230023"/>
                    <a:pt x="592097" y="207329"/>
                    <a:pt x="616792" y="161784"/>
                  </a:cubicBezTo>
                  <a:cubicBezTo>
                    <a:pt x="639691" y="119560"/>
                    <a:pt x="633660" y="64135"/>
                    <a:pt x="601689" y="30393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5731771" y="3648026"/>
              <a:ext cx="493601" cy="894550"/>
            </a:xfrm>
            <a:custGeom>
              <a:avLst/>
              <a:gdLst/>
              <a:ahLst/>
              <a:cxnLst/>
              <a:rect l="l" t="t" r="r" b="b"/>
              <a:pathLst>
                <a:path w="493601" h="894550" extrusionOk="0">
                  <a:moveTo>
                    <a:pt x="456387" y="616432"/>
                  </a:moveTo>
                  <a:cubicBezTo>
                    <a:pt x="237658" y="75587"/>
                    <a:pt x="231097" y="35817"/>
                    <a:pt x="141546" y="5132"/>
                  </a:cubicBezTo>
                  <a:cubicBezTo>
                    <a:pt x="84639" y="-14370"/>
                    <a:pt x="30093" y="23898"/>
                    <a:pt x="10510" y="82925"/>
                  </a:cubicBezTo>
                  <a:cubicBezTo>
                    <a:pt x="-20243" y="175618"/>
                    <a:pt x="13847" y="224536"/>
                    <a:pt x="147927" y="523334"/>
                  </a:cubicBezTo>
                  <a:cubicBezTo>
                    <a:pt x="267465" y="789727"/>
                    <a:pt x="300667" y="859852"/>
                    <a:pt x="372612" y="889084"/>
                  </a:cubicBezTo>
                  <a:cubicBezTo>
                    <a:pt x="433451" y="913807"/>
                    <a:pt x="554905" y="860060"/>
                    <a:pt x="456387" y="616432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8657" y="2723468"/>
            <a:ext cx="6346268" cy="2538507"/>
          </a:xfrm>
          <a:prstGeom prst="rect">
            <a:avLst/>
          </a:prstGeom>
        </p:spPr>
      </p:pic>
      <p:grpSp>
        <p:nvGrpSpPr>
          <p:cNvPr id="121" name="Google Shape;121;p15"/>
          <p:cNvGrpSpPr/>
          <p:nvPr/>
        </p:nvGrpSpPr>
        <p:grpSpPr>
          <a:xfrm rot="-978732">
            <a:off x="12710886" y="1665932"/>
            <a:ext cx="1428546" cy="1613737"/>
            <a:chOff x="11324042" y="2589130"/>
            <a:chExt cx="1428546" cy="1613737"/>
          </a:xfrm>
        </p:grpSpPr>
        <p:sp>
          <p:nvSpPr>
            <p:cNvPr id="122" name="Google Shape;122;p15"/>
            <p:cNvSpPr/>
            <p:nvPr/>
          </p:nvSpPr>
          <p:spPr>
            <a:xfrm>
              <a:off x="11474706" y="3882416"/>
              <a:ext cx="869070" cy="320451"/>
            </a:xfrm>
            <a:custGeom>
              <a:avLst/>
              <a:gdLst/>
              <a:ahLst/>
              <a:cxnLst/>
              <a:rect l="l" t="t" r="r" b="b"/>
              <a:pathLst>
                <a:path w="869070" h="320451" extrusionOk="0">
                  <a:moveTo>
                    <a:pt x="777197" y="129870"/>
                  </a:moveTo>
                  <a:cubicBezTo>
                    <a:pt x="642523" y="80954"/>
                    <a:pt x="501118" y="47230"/>
                    <a:pt x="355939" y="25803"/>
                  </a:cubicBezTo>
                  <a:cubicBezTo>
                    <a:pt x="279837" y="14572"/>
                    <a:pt x="44977" y="-46192"/>
                    <a:pt x="4207" y="70517"/>
                  </a:cubicBezTo>
                  <a:cubicBezTo>
                    <a:pt x="-7083" y="102833"/>
                    <a:pt x="5519" y="136828"/>
                    <a:pt x="28082" y="159262"/>
                  </a:cubicBezTo>
                  <a:cubicBezTo>
                    <a:pt x="50657" y="181706"/>
                    <a:pt x="81828" y="194594"/>
                    <a:pt x="112902" y="205719"/>
                  </a:cubicBezTo>
                  <a:cubicBezTo>
                    <a:pt x="846219" y="468286"/>
                    <a:pt x="994740" y="208894"/>
                    <a:pt x="777197" y="129870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11324042" y="2589130"/>
              <a:ext cx="841468" cy="666773"/>
            </a:xfrm>
            <a:custGeom>
              <a:avLst/>
              <a:gdLst/>
              <a:ahLst/>
              <a:cxnLst/>
              <a:rect l="l" t="t" r="r" b="b"/>
              <a:pathLst>
                <a:path w="841468" h="666773" extrusionOk="0">
                  <a:moveTo>
                    <a:pt x="90068" y="666607"/>
                  </a:moveTo>
                  <a:cubicBezTo>
                    <a:pt x="251084" y="660040"/>
                    <a:pt x="440772" y="493176"/>
                    <a:pt x="565556" y="397481"/>
                  </a:cubicBezTo>
                  <a:cubicBezTo>
                    <a:pt x="667681" y="319167"/>
                    <a:pt x="879392" y="182503"/>
                    <a:pt x="835580" y="57916"/>
                  </a:cubicBezTo>
                  <a:cubicBezTo>
                    <a:pt x="763065" y="-148287"/>
                    <a:pt x="177311" y="239119"/>
                    <a:pt x="17914" y="545432"/>
                  </a:cubicBezTo>
                  <a:cubicBezTo>
                    <a:pt x="-24385" y="626716"/>
                    <a:pt x="11647" y="669809"/>
                    <a:pt x="90068" y="666607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11406480" y="3132493"/>
              <a:ext cx="1346108" cy="524466"/>
            </a:xfrm>
            <a:custGeom>
              <a:avLst/>
              <a:gdLst/>
              <a:ahLst/>
              <a:cxnLst/>
              <a:rect l="l" t="t" r="r" b="b"/>
              <a:pathLst>
                <a:path w="1346108" h="524466" extrusionOk="0">
                  <a:moveTo>
                    <a:pt x="1183386" y="3790"/>
                  </a:moveTo>
                  <a:cubicBezTo>
                    <a:pt x="932679" y="-26761"/>
                    <a:pt x="457230" y="134034"/>
                    <a:pt x="243638" y="247700"/>
                  </a:cubicBezTo>
                  <a:cubicBezTo>
                    <a:pt x="166768" y="288608"/>
                    <a:pt x="-131502" y="428564"/>
                    <a:pt x="67027" y="503661"/>
                  </a:cubicBezTo>
                  <a:cubicBezTo>
                    <a:pt x="177700" y="545524"/>
                    <a:pt x="322056" y="514282"/>
                    <a:pt x="442280" y="495960"/>
                  </a:cubicBezTo>
                  <a:cubicBezTo>
                    <a:pt x="1377038" y="353509"/>
                    <a:pt x="1513517" y="44020"/>
                    <a:pt x="1183386" y="3790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669"/>
          <a:stretch/>
        </p:blipFill>
        <p:spPr>
          <a:xfrm>
            <a:off x="3042489" y="1867125"/>
            <a:ext cx="11296576" cy="67159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844" r="6587"/>
          <a:stretch/>
        </p:blipFill>
        <p:spPr>
          <a:xfrm>
            <a:off x="3063718" y="2005515"/>
            <a:ext cx="11254118" cy="6577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175"/>
        </a:solid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p24"/>
          <p:cNvGrpSpPr/>
          <p:nvPr/>
        </p:nvGrpSpPr>
        <p:grpSpPr>
          <a:xfrm>
            <a:off x="779224" y="941275"/>
            <a:ext cx="16771760" cy="8510634"/>
            <a:chOff x="0" y="0"/>
            <a:chExt cx="4316614" cy="2190416"/>
          </a:xfrm>
        </p:grpSpPr>
        <p:sp>
          <p:nvSpPr>
            <p:cNvPr id="412" name="Google Shape;412;p24"/>
            <p:cNvSpPr/>
            <p:nvPr/>
          </p:nvSpPr>
          <p:spPr>
            <a:xfrm>
              <a:off x="0" y="0"/>
              <a:ext cx="4316614" cy="2190416"/>
            </a:xfrm>
            <a:custGeom>
              <a:avLst/>
              <a:gdLst/>
              <a:ahLst/>
              <a:cxnLst/>
              <a:rect l="l" t="t" r="r" b="b"/>
              <a:pathLst>
                <a:path w="4316614" h="2190416" extrusionOk="0">
                  <a:moveTo>
                    <a:pt x="0" y="0"/>
                  </a:moveTo>
                  <a:lnTo>
                    <a:pt x="4316614" y="0"/>
                  </a:lnTo>
                  <a:lnTo>
                    <a:pt x="4316614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13" name="Google Shape;413;p2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4" name="Google Shape;414;p24"/>
          <p:cNvGrpSpPr/>
          <p:nvPr/>
        </p:nvGrpSpPr>
        <p:grpSpPr>
          <a:xfrm>
            <a:off x="870295" y="1028700"/>
            <a:ext cx="16563899" cy="8316734"/>
            <a:chOff x="0" y="0"/>
            <a:chExt cx="4362509" cy="2190416"/>
          </a:xfrm>
        </p:grpSpPr>
        <p:sp>
          <p:nvSpPr>
            <p:cNvPr id="415" name="Google Shape;415;p24"/>
            <p:cNvSpPr/>
            <p:nvPr/>
          </p:nvSpPr>
          <p:spPr>
            <a:xfrm>
              <a:off x="0" y="0"/>
              <a:ext cx="4362509" cy="2190416"/>
            </a:xfrm>
            <a:custGeom>
              <a:avLst/>
              <a:gdLst/>
              <a:ahLst/>
              <a:cxnLst/>
              <a:rect l="l" t="t" r="r" b="b"/>
              <a:pathLst>
                <a:path w="4362509" h="2190416" extrusionOk="0">
                  <a:moveTo>
                    <a:pt x="0" y="0"/>
                  </a:moveTo>
                  <a:lnTo>
                    <a:pt x="4362509" y="0"/>
                  </a:lnTo>
                  <a:lnTo>
                    <a:pt x="4362509" y="2190416"/>
                  </a:lnTo>
                  <a:lnTo>
                    <a:pt x="0" y="2190416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8E175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16" name="Google Shape;416;p2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17" name="Google Shape;417;p24"/>
          <p:cNvCxnSpPr/>
          <p:nvPr/>
        </p:nvCxnSpPr>
        <p:spPr>
          <a:xfrm>
            <a:off x="4900624" y="3370611"/>
            <a:ext cx="8107067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8" name="Google Shape;418;p24"/>
          <p:cNvCxnSpPr/>
          <p:nvPr/>
        </p:nvCxnSpPr>
        <p:spPr>
          <a:xfrm>
            <a:off x="4900624" y="6807532"/>
            <a:ext cx="8107200" cy="0"/>
          </a:xfrm>
          <a:prstGeom prst="straightConnector1">
            <a:avLst/>
          </a:prstGeom>
          <a:noFill/>
          <a:ln w="57150" cap="flat" cmpd="sng">
            <a:solidFill>
              <a:srgbClr val="F8E17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9" name="Google Shape;419;p24"/>
          <p:cNvSpPr txBox="1"/>
          <p:nvPr/>
        </p:nvSpPr>
        <p:spPr>
          <a:xfrm>
            <a:off x="5140919" y="3801843"/>
            <a:ext cx="7626600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0" dirty="0" smtClean="0">
                <a:solidFill>
                  <a:srgbClr val="545454"/>
                </a:solidFill>
                <a:latin typeface="Ubuntu"/>
                <a:ea typeface="Ubuntu"/>
                <a:cs typeface="Ubuntu"/>
                <a:sym typeface="Ubuntu"/>
              </a:rPr>
              <a:t>В единстве наша сила!</a:t>
            </a:r>
            <a:endParaRPr dirty="0"/>
          </a:p>
        </p:txBody>
      </p:sp>
      <p:grpSp>
        <p:nvGrpSpPr>
          <p:cNvPr id="420" name="Google Shape;420;p24"/>
          <p:cNvGrpSpPr/>
          <p:nvPr/>
        </p:nvGrpSpPr>
        <p:grpSpPr>
          <a:xfrm>
            <a:off x="9254265" y="1469568"/>
            <a:ext cx="1373169" cy="2430982"/>
            <a:chOff x="9254265" y="1469568"/>
            <a:chExt cx="1373169" cy="2430982"/>
          </a:xfrm>
        </p:grpSpPr>
        <p:grpSp>
          <p:nvGrpSpPr>
            <p:cNvPr id="421" name="Google Shape;421;p24"/>
            <p:cNvGrpSpPr/>
            <p:nvPr/>
          </p:nvGrpSpPr>
          <p:grpSpPr>
            <a:xfrm>
              <a:off x="9254265" y="1469568"/>
              <a:ext cx="1373169" cy="2430982"/>
              <a:chOff x="9254265" y="1469568"/>
              <a:chExt cx="1373169" cy="2430982"/>
            </a:xfrm>
          </p:grpSpPr>
          <p:sp>
            <p:nvSpPr>
              <p:cNvPr id="422" name="Google Shape;422;p24"/>
              <p:cNvSpPr/>
              <p:nvPr/>
            </p:nvSpPr>
            <p:spPr>
              <a:xfrm>
                <a:off x="9380642" y="2774341"/>
                <a:ext cx="516214" cy="1126209"/>
              </a:xfrm>
              <a:custGeom>
                <a:avLst/>
                <a:gdLst/>
                <a:ahLst/>
                <a:cxnLst/>
                <a:rect l="l" t="t" r="r" b="b"/>
                <a:pathLst>
                  <a:path w="516214" h="1126209" extrusionOk="0">
                    <a:moveTo>
                      <a:pt x="474221" y="300987"/>
                    </a:moveTo>
                    <a:cubicBezTo>
                      <a:pt x="339922" y="581255"/>
                      <a:pt x="203529" y="835531"/>
                      <a:pt x="41627" y="1114962"/>
                    </a:cubicBezTo>
                    <a:cubicBezTo>
                      <a:pt x="29644" y="1135650"/>
                      <a:pt x="-5149" y="1125955"/>
                      <a:pt x="646" y="1100882"/>
                    </a:cubicBezTo>
                    <a:cubicBezTo>
                      <a:pt x="154184" y="436990"/>
                      <a:pt x="249450" y="-7807"/>
                      <a:pt x="290484" y="104"/>
                    </a:cubicBezTo>
                    <a:cubicBezTo>
                      <a:pt x="379902" y="17374"/>
                      <a:pt x="492547" y="48519"/>
                      <a:pt x="513793" y="152337"/>
                    </a:cubicBezTo>
                    <a:cubicBezTo>
                      <a:pt x="524712" y="205765"/>
                      <a:pt x="496433" y="254477"/>
                      <a:pt x="474221" y="300987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24"/>
              <p:cNvSpPr/>
              <p:nvPr/>
            </p:nvSpPr>
            <p:spPr>
              <a:xfrm>
                <a:off x="9584007" y="2773541"/>
                <a:ext cx="310021" cy="452157"/>
              </a:xfrm>
              <a:custGeom>
                <a:avLst/>
                <a:gdLst/>
                <a:ahLst/>
                <a:cxnLst/>
                <a:rect l="l" t="t" r="r" b="b"/>
                <a:pathLst>
                  <a:path w="310021" h="452157" extrusionOk="0">
                    <a:moveTo>
                      <a:pt x="197395" y="452158"/>
                    </a:moveTo>
                    <a:cubicBezTo>
                      <a:pt x="21867" y="270233"/>
                      <a:pt x="31281" y="280433"/>
                      <a:pt x="0" y="246628"/>
                    </a:cubicBezTo>
                    <a:cubicBezTo>
                      <a:pt x="64228" y="-1254"/>
                      <a:pt x="64063" y="-3539"/>
                      <a:pt x="87120" y="904"/>
                    </a:cubicBezTo>
                    <a:cubicBezTo>
                      <a:pt x="427620" y="66667"/>
                      <a:pt x="304168" y="237609"/>
                      <a:pt x="197395" y="452158"/>
                    </a:cubicBezTo>
                    <a:close/>
                  </a:path>
                </a:pathLst>
              </a:custGeom>
              <a:solidFill>
                <a:srgbClr val="54545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24"/>
              <p:cNvSpPr/>
              <p:nvPr/>
            </p:nvSpPr>
            <p:spPr>
              <a:xfrm>
                <a:off x="9254265" y="1469568"/>
                <a:ext cx="1373169" cy="1620971"/>
              </a:xfrm>
              <a:custGeom>
                <a:avLst/>
                <a:gdLst/>
                <a:ahLst/>
                <a:cxnLst/>
                <a:rect l="l" t="t" r="r" b="b"/>
                <a:pathLst>
                  <a:path w="1373169" h="1620971" extrusionOk="0">
                    <a:moveTo>
                      <a:pt x="851778" y="4379"/>
                    </a:moveTo>
                    <a:cubicBezTo>
                      <a:pt x="445495" y="-32640"/>
                      <a:pt x="757833" y="159126"/>
                      <a:pt x="431467" y="805651"/>
                    </a:cubicBezTo>
                    <a:cubicBezTo>
                      <a:pt x="278968" y="805651"/>
                      <a:pt x="88058" y="917000"/>
                      <a:pt x="13411" y="1015780"/>
                    </a:cubicBezTo>
                    <a:cubicBezTo>
                      <a:pt x="-55995" y="1107623"/>
                      <a:pt x="150877" y="1442053"/>
                      <a:pt x="474731" y="1565975"/>
                    </a:cubicBezTo>
                    <a:cubicBezTo>
                      <a:pt x="791882" y="1688793"/>
                      <a:pt x="1175340" y="1583775"/>
                      <a:pt x="1185482" y="1466961"/>
                    </a:cubicBezTo>
                    <a:cubicBezTo>
                      <a:pt x="1196251" y="1342908"/>
                      <a:pt x="1128594" y="1132492"/>
                      <a:pt x="1015813" y="1030590"/>
                    </a:cubicBezTo>
                    <a:cubicBezTo>
                      <a:pt x="1208666" y="323213"/>
                      <a:pt x="1568756" y="400562"/>
                      <a:pt x="1240185" y="153895"/>
                    </a:cubicBezTo>
                    <a:cubicBezTo>
                      <a:pt x="1171027" y="101974"/>
                      <a:pt x="1021248" y="19816"/>
                      <a:pt x="851778" y="4379"/>
                    </a:cubicBezTo>
                    <a:close/>
                  </a:path>
                </a:pathLst>
              </a:custGeom>
              <a:solidFill>
                <a:srgbClr val="FDCB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24"/>
              <p:cNvSpPr/>
              <p:nvPr/>
            </p:nvSpPr>
            <p:spPr>
              <a:xfrm>
                <a:off x="9680303" y="2326299"/>
                <a:ext cx="571851" cy="245166"/>
              </a:xfrm>
              <a:custGeom>
                <a:avLst/>
                <a:gdLst/>
                <a:ahLst/>
                <a:cxnLst/>
                <a:rect l="l" t="t" r="r" b="b"/>
                <a:pathLst>
                  <a:path w="571851" h="245166" extrusionOk="0">
                    <a:moveTo>
                      <a:pt x="560700" y="211748"/>
                    </a:moveTo>
                    <a:cubicBezTo>
                      <a:pt x="335900" y="198456"/>
                      <a:pt x="255658" y="196802"/>
                      <a:pt x="26209" y="3573"/>
                    </a:cubicBezTo>
                    <a:cubicBezTo>
                      <a:pt x="14129" y="-6603"/>
                      <a:pt x="-7607" y="6685"/>
                      <a:pt x="2690" y="21738"/>
                    </a:cubicBezTo>
                    <a:cubicBezTo>
                      <a:pt x="111581" y="180904"/>
                      <a:pt x="397636" y="279402"/>
                      <a:pt x="563731" y="234123"/>
                    </a:cubicBezTo>
                    <a:cubicBezTo>
                      <a:pt x="576486" y="230647"/>
                      <a:pt x="573261" y="212492"/>
                      <a:pt x="560700" y="211748"/>
                    </a:cubicBezTo>
                    <a:close/>
                  </a:path>
                </a:pathLst>
              </a:custGeom>
              <a:solidFill>
                <a:srgbClr val="F8E17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6" name="Google Shape;426;p24"/>
            <p:cNvSpPr/>
            <p:nvPr/>
          </p:nvSpPr>
          <p:spPr>
            <a:xfrm>
              <a:off x="9916613" y="1509852"/>
              <a:ext cx="648839" cy="336305"/>
            </a:xfrm>
            <a:custGeom>
              <a:avLst/>
              <a:gdLst/>
              <a:ahLst/>
              <a:cxnLst/>
              <a:rect l="l" t="t" r="r" b="b"/>
              <a:pathLst>
                <a:path w="648839" h="336305" extrusionOk="0">
                  <a:moveTo>
                    <a:pt x="628581" y="217948"/>
                  </a:moveTo>
                  <a:cubicBezTo>
                    <a:pt x="622349" y="209318"/>
                    <a:pt x="604819" y="214224"/>
                    <a:pt x="609696" y="225917"/>
                  </a:cubicBezTo>
                  <a:cubicBezTo>
                    <a:pt x="708085" y="461921"/>
                    <a:pt x="-138282" y="112142"/>
                    <a:pt x="46907" y="23411"/>
                  </a:cubicBezTo>
                  <a:cubicBezTo>
                    <a:pt x="59507" y="17372"/>
                    <a:pt x="50633" y="-4040"/>
                    <a:pt x="37329" y="672"/>
                  </a:cubicBezTo>
                  <a:cubicBezTo>
                    <a:pt x="-36147" y="26678"/>
                    <a:pt x="15068" y="114544"/>
                    <a:pt x="53158" y="147751"/>
                  </a:cubicBezTo>
                  <a:cubicBezTo>
                    <a:pt x="116240" y="202749"/>
                    <a:pt x="202020" y="236715"/>
                    <a:pt x="278765" y="267715"/>
                  </a:cubicBezTo>
                  <a:cubicBezTo>
                    <a:pt x="630592" y="409821"/>
                    <a:pt x="687738" y="299877"/>
                    <a:pt x="628581" y="217948"/>
                  </a:cubicBezTo>
                  <a:close/>
                </a:path>
              </a:pathLst>
            </a:custGeom>
            <a:solidFill>
              <a:srgbClr val="F8E17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ellow and Grey Teacher Newsletter Presentation">
  <a:themeElements>
    <a:clrScheme name="Office">
      <a:dk1>
        <a:srgbClr val="545454"/>
      </a:dk1>
      <a:lt1>
        <a:srgbClr val="FFFFFF"/>
      </a:lt1>
      <a:dk2>
        <a:srgbClr val="FDCB7F"/>
      </a:dk2>
      <a:lt2>
        <a:srgbClr val="F8E175"/>
      </a:lt2>
      <a:accent1>
        <a:srgbClr val="FAECA6"/>
      </a:accent1>
      <a:accent2>
        <a:srgbClr val="D5D5D5"/>
      </a:accent2>
      <a:accent3>
        <a:srgbClr val="F2E281"/>
      </a:accent3>
      <a:accent4>
        <a:srgbClr val="FDCB7F"/>
      </a:accent4>
      <a:accent5>
        <a:srgbClr val="F3F3F3"/>
      </a:accent5>
      <a:accent6>
        <a:srgbClr val="EDECE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125</Words>
  <Application>Microsoft Office PowerPoint</Application>
  <PresentationFormat>Произвольный</PresentationFormat>
  <Paragraphs>40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Open Sans</vt:lpstr>
      <vt:lpstr>Ubuntu</vt:lpstr>
      <vt:lpstr>Yellow and Grey Teacher Newsletter Presentation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асус</cp:lastModifiedBy>
  <cp:revision>32</cp:revision>
  <dcterms:modified xsi:type="dcterms:W3CDTF">2023-04-17T04:00:52Z</dcterms:modified>
</cp:coreProperties>
</file>